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 id="2147483649"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99" r:id="rId33"/>
    <p:sldId id="286" r:id="rId34"/>
    <p:sldId id="298" r:id="rId35"/>
    <p:sldId id="287" r:id="rId36"/>
    <p:sldId id="300" r:id="rId37"/>
    <p:sldId id="288" r:id="rId38"/>
    <p:sldId id="301" r:id="rId39"/>
    <p:sldId id="289" r:id="rId40"/>
    <p:sldId id="290" r:id="rId41"/>
    <p:sldId id="291" r:id="rId42"/>
    <p:sldId id="292" r:id="rId43"/>
    <p:sldId id="293" r:id="rId44"/>
    <p:sldId id="294" r:id="rId45"/>
    <p:sldId id="295" r:id="rId46"/>
    <p:sldId id="296" r:id="rId47"/>
    <p:sldId id="297" r:id="rId48"/>
  </p:sldIdLst>
  <p:sldSz type="screen4x3" cy="6858000" cx="9144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93296810-A885-4BE3-A3E7-6D5BEEA58F36}" styleName="Medium Style 2 - Accent 6">
    <a:wholeTbl>
      <a:tcTxStyle>
        <a:fontRef idx="minor">
          <a:srgbClr val="000000"/>
        </a:fontRef>
        <a:srgbClr val="000000"/>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70AD47">
              <a:tint val="20000"/>
            </a:srgbClr>
          </a:solidFill>
        </a:fill>
      </a:tcStyle>
    </a:wholeTbl>
    <a:band1H>
      <a:tcStyle>
        <a:fill>
          <a:solidFill>
            <a:srgbClr val="70AD47">
              <a:tint val="40000"/>
            </a:srgbClr>
          </a:solidFill>
        </a:fill>
      </a:tcStyle>
    </a:band1H>
    <a:band2H>
      <a:tcStyle>
        <a:tcBdr/>
      </a:tcStyle>
    </a:band2H>
    <a:band1V>
      <a:tcStyle>
        <a:fill>
          <a:solidFill>
            <a:srgbClr val="70AD47">
              <a:tint val="40000"/>
            </a:srgbClr>
          </a:solidFill>
        </a:fill>
      </a:tcStyle>
    </a:band1V>
    <a:band2V>
      <a:tcStyle>
        <a:tcBdr/>
      </a:tcStyle>
    </a:band2V>
    <a:lastCol>
      <a:tcTxStyle b="on">
        <a:fontRef idx="minor">
          <a:srgbClr val="000000"/>
        </a:fontRef>
        <a:srgbClr val="000000"/>
      </a:tcTxStyle>
      <a:tcStyle>
        <a:fill>
          <a:solidFill>
            <a:srgbClr val="70AD47"/>
          </a:solidFill>
        </a:fill>
      </a:tcStyle>
    </a:lastCol>
    <a:firstCol>
      <a:tcTxStyle b="on">
        <a:fontRef idx="minor">
          <a:srgbClr val="000000"/>
        </a:fontRef>
        <a:srgbClr val="000000"/>
      </a:tcTxStyle>
      <a:tcStyle>
        <a:fill>
          <a:solidFill>
            <a:srgbClr val="70AD47"/>
          </a:solidFill>
        </a:fill>
      </a:tcStyle>
    </a:firstCol>
    <a:lastRow>
      <a:tcTxStyle b="on">
        <a:fontRef idx="minor">
          <a:srgbClr val="000000"/>
        </a:fontRef>
        <a:srgbClr val="000000"/>
      </a:tcTxStyle>
      <a:tcStyle>
        <a:tcBdr>
          <a:top>
            <a:ln w="38100" cmpd="sng">
              <a:solidFill>
                <a:srgbClr val="FFFFFF"/>
              </a:solidFill>
            </a:ln>
          </a:top>
        </a:tcBdr>
        <a:fill>
          <a:solidFill>
            <a:srgbClr val="70AD47"/>
          </a:solidFill>
        </a:fill>
      </a:tcStyle>
    </a:lastRow>
    <a:firstRow>
      <a:tcTxStyle b="on">
        <a:fontRef idx="minor">
          <a:srgbClr val="000000"/>
        </a:fontRef>
        <a:srgbClr val="000000"/>
      </a:tcTxStyle>
      <a:tcStyle>
        <a:tcBdr>
          <a:top>
            <a:ln w="38100" cmpd="sng">
              <a:solidFill>
                <a:srgbClr val="FFFFFF"/>
              </a:solidFill>
            </a:ln>
          </a:top>
        </a:tcBdr>
        <a:fill>
          <a:solidFill>
            <a:srgbClr val="70AD47"/>
          </a:solidFill>
        </a:fill>
      </a:tcStyle>
    </a:firstRow>
  </a:tblStyle>
  <a:tblStyle styleId="{5940675A-B579-460E-94D1-54222C63F5DA}" styleName="No Style, Table Grid">
    <a:wholeTbl>
      <a:tcTxStyle>
        <a:fontRef idx="minor">
          <a:srgbClr val="00000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987" autoAdjust="0"/>
    <p:restoredTop sz="94660"/>
  </p:normalViewPr>
  <p:slideViewPr>
    <p:cSldViewPr snapToGrid="0">
      <p:cViewPr varScale="1">
        <p:scale>
          <a:sx n="116" d="100"/>
          <a:sy n="116" d="100"/>
        </p:scale>
        <p:origin x="1446" y="10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tableStyles" Target="tableStyles.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131" name=""/>
        <p:cNvGrpSpPr/>
        <p:nvPr/>
      </p:nvGrpSpPr>
      <p:grpSpPr>
        <a:xfrm>
          <a:off x="0" y="0"/>
          <a:ext cx="0" cy="0"/>
          <a:chOff x="0" y="0"/>
          <a:chExt cx="0" cy="0"/>
        </a:xfrm>
      </p:grpSpPr>
      <p:sp>
        <p:nvSpPr>
          <p:cNvPr id="1048762"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63"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64"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65"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66"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67"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23" name=""/>
        <p:cNvGrpSpPr/>
        <p:nvPr/>
      </p:nvGrpSpPr>
      <p:grpSpPr>
        <a:xfrm>
          <a:off x="0" y="0"/>
          <a:ext cx="0" cy="0"/>
          <a:chOff x="0" y="0"/>
          <a:chExt cx="0" cy="0"/>
        </a:xfrm>
      </p:grpSpPr>
      <p:sp>
        <p:nvSpPr>
          <p:cNvPr id="1048716" name="Title 1"/>
          <p:cNvSpPr>
            <a:spLocks noGrp="1"/>
          </p:cNvSpPr>
          <p:nvPr>
            <p:ph type="ctrTitle"/>
          </p:nvPr>
        </p:nvSpPr>
        <p:spPr>
          <a:xfrm>
            <a:off x="685800" y="1122363"/>
            <a:ext cx="7772400" cy="2387600"/>
          </a:xfrm>
        </p:spPr>
        <p:txBody>
          <a:bodyPr anchor="b"/>
          <a:lstStyle>
            <a:lvl1pPr algn="ctr">
              <a:defRPr sz="6000"/>
            </a:lvl1pPr>
          </a:lstStyle>
          <a:p>
            <a:r>
              <a:rPr altLang="zh-CN" lang="en-US" smtClean="0"/>
              <a:t>Click to edit Master title style</a:t>
            </a:r>
            <a:endParaRPr dirty="0" lang="en-US"/>
          </a:p>
        </p:txBody>
      </p:sp>
      <p:sp>
        <p:nvSpPr>
          <p:cNvPr id="1048717"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dirty="0" lang="en-US"/>
          </a:p>
        </p:txBody>
      </p:sp>
      <p:sp>
        <p:nvSpPr>
          <p:cNvPr id="1048718"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19" name="Footer Placeholder 4"/>
          <p:cNvSpPr>
            <a:spLocks noGrp="1"/>
          </p:cNvSpPr>
          <p:nvPr>
            <p:ph type="ftr" sz="quarter" idx="11"/>
          </p:nvPr>
        </p:nvSpPr>
        <p:spPr/>
        <p:txBody>
          <a:bodyPr/>
          <a:p>
            <a:endParaRPr altLang="en-US" lang="zh-CN"/>
          </a:p>
        </p:txBody>
      </p:sp>
      <p:sp>
        <p:nvSpPr>
          <p:cNvPr id="1048720"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26" name=""/>
        <p:cNvGrpSpPr/>
        <p:nvPr/>
      </p:nvGrpSpPr>
      <p:grpSpPr>
        <a:xfrm>
          <a:off x="0" y="0"/>
          <a:ext cx="0" cy="0"/>
          <a:chOff x="0" y="0"/>
          <a:chExt cx="0" cy="0"/>
        </a:xfrm>
      </p:grpSpPr>
      <p:sp>
        <p:nvSpPr>
          <p:cNvPr id="1048732" name="Title 1"/>
          <p:cNvSpPr>
            <a:spLocks noGrp="1"/>
          </p:cNvSpPr>
          <p:nvPr>
            <p:ph type="title"/>
          </p:nvPr>
        </p:nvSpPr>
        <p:spPr/>
        <p:txBody>
          <a:bodyPr/>
          <a:p>
            <a:r>
              <a:rPr altLang="zh-CN" lang="en-US" smtClean="0"/>
              <a:t>Click to edit Master title style</a:t>
            </a:r>
            <a:endParaRPr dirty="0" lang="en-US"/>
          </a:p>
        </p:txBody>
      </p:sp>
      <p:sp>
        <p:nvSpPr>
          <p:cNvPr id="1048733"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34"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35" name="Footer Placeholder 4"/>
          <p:cNvSpPr>
            <a:spLocks noGrp="1"/>
          </p:cNvSpPr>
          <p:nvPr>
            <p:ph type="ftr" sz="quarter" idx="11"/>
          </p:nvPr>
        </p:nvSpPr>
        <p:spPr/>
        <p:txBody>
          <a:bodyPr/>
          <a:p>
            <a:endParaRPr altLang="en-US" lang="zh-CN"/>
          </a:p>
        </p:txBody>
      </p:sp>
      <p:sp>
        <p:nvSpPr>
          <p:cNvPr id="1048736"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24" name=""/>
        <p:cNvGrpSpPr/>
        <p:nvPr/>
      </p:nvGrpSpPr>
      <p:grpSpPr>
        <a:xfrm>
          <a:off x="0" y="0"/>
          <a:ext cx="0" cy="0"/>
          <a:chOff x="0" y="0"/>
          <a:chExt cx="0" cy="0"/>
        </a:xfrm>
      </p:grpSpPr>
      <p:sp>
        <p:nvSpPr>
          <p:cNvPr id="1048721"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dirty="0" lang="en-US"/>
          </a:p>
        </p:txBody>
      </p:sp>
      <p:sp>
        <p:nvSpPr>
          <p:cNvPr id="1048722"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23"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24" name="Footer Placeholder 4"/>
          <p:cNvSpPr>
            <a:spLocks noGrp="1"/>
          </p:cNvSpPr>
          <p:nvPr>
            <p:ph type="ftr" sz="quarter" idx="11"/>
          </p:nvPr>
        </p:nvSpPr>
        <p:spPr/>
        <p:txBody>
          <a:bodyPr/>
          <a:p>
            <a:endParaRPr altLang="en-US" lang="zh-CN"/>
          </a:p>
        </p:txBody>
      </p:sp>
      <p:sp>
        <p:nvSpPr>
          <p:cNvPr id="1048725"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15" name=""/>
        <p:cNvGrpSpPr/>
        <p:nvPr/>
      </p:nvGrpSpPr>
      <p:grpSpPr>
        <a:xfrm>
          <a:off x="0" y="0"/>
          <a:ext cx="0" cy="0"/>
          <a:chOff x="0" y="0"/>
          <a:chExt cx="0" cy="0"/>
        </a:xfrm>
      </p:grpSpPr>
      <p:sp>
        <p:nvSpPr>
          <p:cNvPr id="1048670" name="Title 1"/>
          <p:cNvSpPr>
            <a:spLocks noGrp="1"/>
          </p:cNvSpPr>
          <p:nvPr>
            <p:ph type="ctrTitle"/>
          </p:nvPr>
        </p:nvSpPr>
        <p:spPr>
          <a:xfrm>
            <a:off x="685800" y="1122363"/>
            <a:ext cx="7772400" cy="2387600"/>
          </a:xfrm>
        </p:spPr>
        <p:txBody>
          <a:bodyPr anchor="b"/>
          <a:lstStyle>
            <a:lvl1pPr algn="ctr">
              <a:defRPr sz="6000"/>
            </a:lvl1pPr>
          </a:lstStyle>
          <a:p>
            <a:r>
              <a:rPr altLang="zh-CN" lang="en-US" smtClean="0"/>
              <a:t>Click to edit Master title style</a:t>
            </a:r>
            <a:endParaRPr dirty="0" lang="en-US"/>
          </a:p>
        </p:txBody>
      </p:sp>
      <p:sp>
        <p:nvSpPr>
          <p:cNvPr id="1048671"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dirty="0" lang="en-US"/>
          </a:p>
        </p:txBody>
      </p:sp>
      <p:sp>
        <p:nvSpPr>
          <p:cNvPr id="1048672"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73" name="Footer Placeholder 4"/>
          <p:cNvSpPr>
            <a:spLocks noGrp="1"/>
          </p:cNvSpPr>
          <p:nvPr>
            <p:ph type="ftr" sz="quarter" idx="11"/>
          </p:nvPr>
        </p:nvSpPr>
        <p:spPr/>
        <p:txBody>
          <a:bodyPr/>
          <a:p>
            <a:endParaRPr altLang="en-US" lang="zh-CN"/>
          </a:p>
        </p:txBody>
      </p:sp>
      <p:sp>
        <p:nvSpPr>
          <p:cNvPr id="1048674"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3" name=""/>
        <p:cNvGrpSpPr/>
        <p:nvPr/>
      </p:nvGrpSpPr>
      <p:grpSpPr>
        <a:xfrm>
          <a:off x="0" y="0"/>
          <a:ext cx="0" cy="0"/>
          <a:chOff x="0" y="0"/>
          <a:chExt cx="0" cy="0"/>
        </a:xfrm>
      </p:grpSpPr>
      <p:sp>
        <p:nvSpPr>
          <p:cNvPr id="1048597" name="Title 1"/>
          <p:cNvSpPr>
            <a:spLocks noGrp="1"/>
          </p:cNvSpPr>
          <p:nvPr>
            <p:ph type="title"/>
          </p:nvPr>
        </p:nvSpPr>
        <p:spPr/>
        <p:txBody>
          <a:bodyPr/>
          <a:p>
            <a:r>
              <a:rPr altLang="zh-CN" lang="en-US" smtClean="0"/>
              <a:t>Click to edit Master title style</a:t>
            </a:r>
            <a:endParaRPr dirty="0" lang="en-US"/>
          </a:p>
        </p:txBody>
      </p:sp>
      <p:sp>
        <p:nvSpPr>
          <p:cNvPr id="1048598"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99"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00" name="Footer Placeholder 4"/>
          <p:cNvSpPr>
            <a:spLocks noGrp="1"/>
          </p:cNvSpPr>
          <p:nvPr>
            <p:ph type="ftr" sz="quarter" idx="11"/>
          </p:nvPr>
        </p:nvSpPr>
        <p:spPr/>
        <p:txBody>
          <a:bodyPr/>
          <a:p>
            <a:endParaRPr altLang="en-US" lang="zh-CN"/>
          </a:p>
        </p:txBody>
      </p:sp>
      <p:sp>
        <p:nvSpPr>
          <p:cNvPr id="1048601"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20" name=""/>
        <p:cNvGrpSpPr/>
        <p:nvPr/>
      </p:nvGrpSpPr>
      <p:grpSpPr>
        <a:xfrm>
          <a:off x="0" y="0"/>
          <a:ext cx="0" cy="0"/>
          <a:chOff x="0" y="0"/>
          <a:chExt cx="0" cy="0"/>
        </a:xfrm>
      </p:grpSpPr>
      <p:sp>
        <p:nvSpPr>
          <p:cNvPr id="1048697" name="Title 1"/>
          <p:cNvSpPr>
            <a:spLocks noGrp="1"/>
          </p:cNvSpPr>
          <p:nvPr>
            <p:ph type="title"/>
          </p:nvPr>
        </p:nvSpPr>
        <p:spPr>
          <a:xfrm>
            <a:off x="623888" y="1709739"/>
            <a:ext cx="7886700" cy="2852737"/>
          </a:xfrm>
        </p:spPr>
        <p:txBody>
          <a:bodyPr anchor="b"/>
          <a:lstStyle>
            <a:lvl1pPr>
              <a:defRPr sz="6000"/>
            </a:lvl1pPr>
          </a:lstStyle>
          <a:p>
            <a:r>
              <a:rPr altLang="zh-CN" lang="en-US" smtClean="0"/>
              <a:t>Click to edit Master title style</a:t>
            </a:r>
            <a:endParaRPr dirty="0" lang="en-US"/>
          </a:p>
        </p:txBody>
      </p:sp>
      <p:sp>
        <p:nvSpPr>
          <p:cNvPr id="1048698" name="Text Placeholder 2"/>
          <p:cNvSpPr>
            <a:spLocks noGrp="1"/>
          </p:cNvSpPr>
          <p:nvPr>
            <p:ph type="body" idx="1"/>
          </p:nvPr>
        </p:nvSpPr>
        <p:spPr>
          <a:xfrm>
            <a:off x="623888" y="4589464"/>
            <a:ext cx="7886700"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zh-CN" lang="en-US" smtClean="0"/>
              <a:t>Click to edit Master text styles</a:t>
            </a:r>
          </a:p>
        </p:txBody>
      </p:sp>
      <p:sp>
        <p:nvSpPr>
          <p:cNvPr id="1048699"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00" name="Footer Placeholder 4"/>
          <p:cNvSpPr>
            <a:spLocks noGrp="1"/>
          </p:cNvSpPr>
          <p:nvPr>
            <p:ph type="ftr" sz="quarter" idx="11"/>
          </p:nvPr>
        </p:nvSpPr>
        <p:spPr/>
        <p:txBody>
          <a:bodyPr/>
          <a:p>
            <a:endParaRPr altLang="en-US" lang="zh-CN"/>
          </a:p>
        </p:txBody>
      </p:sp>
      <p:sp>
        <p:nvSpPr>
          <p:cNvPr id="1048701"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19" name=""/>
        <p:cNvGrpSpPr/>
        <p:nvPr/>
      </p:nvGrpSpPr>
      <p:grpSpPr>
        <a:xfrm>
          <a:off x="0" y="0"/>
          <a:ext cx="0" cy="0"/>
          <a:chOff x="0" y="0"/>
          <a:chExt cx="0" cy="0"/>
        </a:xfrm>
      </p:grpSpPr>
      <p:sp>
        <p:nvSpPr>
          <p:cNvPr id="1048691" name="Title 1"/>
          <p:cNvSpPr>
            <a:spLocks noGrp="1"/>
          </p:cNvSpPr>
          <p:nvPr>
            <p:ph type="title"/>
          </p:nvPr>
        </p:nvSpPr>
        <p:spPr/>
        <p:txBody>
          <a:bodyPr/>
          <a:p>
            <a:r>
              <a:rPr altLang="zh-CN" lang="en-US" smtClean="0"/>
              <a:t>Click to edit Master title style</a:t>
            </a:r>
            <a:endParaRPr dirty="0" lang="en-US"/>
          </a:p>
        </p:txBody>
      </p:sp>
      <p:sp>
        <p:nvSpPr>
          <p:cNvPr id="1048692"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93"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94"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95" name="Footer Placeholder 5"/>
          <p:cNvSpPr>
            <a:spLocks noGrp="1"/>
          </p:cNvSpPr>
          <p:nvPr>
            <p:ph type="ftr" sz="quarter" idx="11"/>
          </p:nvPr>
        </p:nvSpPr>
        <p:spPr/>
        <p:txBody>
          <a:bodyPr/>
          <a:p>
            <a:endParaRPr altLang="en-US" lang="zh-CN"/>
          </a:p>
        </p:txBody>
      </p:sp>
      <p:sp>
        <p:nvSpPr>
          <p:cNvPr id="1048696"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22" name=""/>
        <p:cNvGrpSpPr/>
        <p:nvPr/>
      </p:nvGrpSpPr>
      <p:grpSpPr>
        <a:xfrm>
          <a:off x="0" y="0"/>
          <a:ext cx="0" cy="0"/>
          <a:chOff x="0" y="0"/>
          <a:chExt cx="0" cy="0"/>
        </a:xfrm>
      </p:grpSpPr>
      <p:sp>
        <p:nvSpPr>
          <p:cNvPr id="1048708" name="Title 1"/>
          <p:cNvSpPr>
            <a:spLocks noGrp="1"/>
          </p:cNvSpPr>
          <p:nvPr>
            <p:ph type="title"/>
          </p:nvPr>
        </p:nvSpPr>
        <p:spPr>
          <a:xfrm>
            <a:off x="629841" y="365126"/>
            <a:ext cx="7886700" cy="1325563"/>
          </a:xfrm>
        </p:spPr>
        <p:txBody>
          <a:bodyPr/>
          <a:p>
            <a:r>
              <a:rPr altLang="zh-CN" lang="en-US" smtClean="0"/>
              <a:t>Click to edit Master title style</a:t>
            </a:r>
            <a:endParaRPr dirty="0" lang="en-US"/>
          </a:p>
        </p:txBody>
      </p:sp>
      <p:sp>
        <p:nvSpPr>
          <p:cNvPr id="1048709" name="Text Placeholder 2"/>
          <p:cNvSpPr>
            <a:spLocks noGrp="1"/>
          </p:cNvSpPr>
          <p:nvPr>
            <p:ph type="body" idx="1"/>
          </p:nvPr>
        </p:nvSpPr>
        <p:spPr>
          <a:xfrm>
            <a:off x="629842"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10" name="Content Placeholder 3"/>
          <p:cNvSpPr>
            <a:spLocks noGrp="1"/>
          </p:cNvSpPr>
          <p:nvPr>
            <p:ph sz="half" idx="2"/>
          </p:nvPr>
        </p:nvSpPr>
        <p:spPr>
          <a:xfrm>
            <a:off x="629842"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11"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12"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13" name="Date Placeholder 6"/>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14" name="Footer Placeholder 7"/>
          <p:cNvSpPr>
            <a:spLocks noGrp="1"/>
          </p:cNvSpPr>
          <p:nvPr>
            <p:ph type="ftr" sz="quarter" idx="11"/>
          </p:nvPr>
        </p:nvSpPr>
        <p:spPr/>
        <p:txBody>
          <a:bodyPr/>
          <a:p>
            <a:endParaRPr altLang="en-US" lang="zh-CN"/>
          </a:p>
        </p:txBody>
      </p:sp>
      <p:sp>
        <p:nvSpPr>
          <p:cNvPr id="1048715" name="Slide Number Placeholder 8"/>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00" name=""/>
        <p:cNvGrpSpPr/>
        <p:nvPr/>
      </p:nvGrpSpPr>
      <p:grpSpPr>
        <a:xfrm>
          <a:off x="0" y="0"/>
          <a:ext cx="0" cy="0"/>
          <a:chOff x="0" y="0"/>
          <a:chExt cx="0" cy="0"/>
        </a:xfrm>
      </p:grpSpPr>
      <p:sp>
        <p:nvSpPr>
          <p:cNvPr id="1048644" name="Title 1"/>
          <p:cNvSpPr>
            <a:spLocks noGrp="1"/>
          </p:cNvSpPr>
          <p:nvPr>
            <p:ph type="title"/>
          </p:nvPr>
        </p:nvSpPr>
        <p:spPr/>
        <p:txBody>
          <a:bodyPr/>
          <a:p>
            <a:r>
              <a:rPr altLang="zh-CN" lang="en-US" smtClean="0"/>
              <a:t>Click to edit Master title style</a:t>
            </a:r>
            <a:endParaRPr dirty="0" lang="en-US"/>
          </a:p>
        </p:txBody>
      </p:sp>
      <p:sp>
        <p:nvSpPr>
          <p:cNvPr id="1048645" name="Date Placeholder 2"/>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46" name="Footer Placeholder 3"/>
          <p:cNvSpPr>
            <a:spLocks noGrp="1"/>
          </p:cNvSpPr>
          <p:nvPr>
            <p:ph type="ftr" sz="quarter" idx="11"/>
          </p:nvPr>
        </p:nvSpPr>
        <p:spPr/>
        <p:txBody>
          <a:bodyPr/>
          <a:p>
            <a:endParaRPr altLang="en-US" lang="zh-CN"/>
          </a:p>
        </p:txBody>
      </p:sp>
      <p:sp>
        <p:nvSpPr>
          <p:cNvPr id="1048647" name="Slide Number Placeholder 4"/>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14" name=""/>
        <p:cNvGrpSpPr/>
        <p:nvPr/>
      </p:nvGrpSpPr>
      <p:grpSpPr>
        <a:xfrm>
          <a:off x="0" y="0"/>
          <a:ext cx="0" cy="0"/>
          <a:chOff x="0" y="0"/>
          <a:chExt cx="0" cy="0"/>
        </a:xfrm>
      </p:grpSpPr>
      <p:sp>
        <p:nvSpPr>
          <p:cNvPr id="1048667" name="Date Placeholder 1"/>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68" name="Footer Placeholder 2"/>
          <p:cNvSpPr>
            <a:spLocks noGrp="1"/>
          </p:cNvSpPr>
          <p:nvPr>
            <p:ph type="ftr" sz="quarter" idx="11"/>
          </p:nvPr>
        </p:nvSpPr>
        <p:spPr/>
        <p:txBody>
          <a:bodyPr/>
          <a:p>
            <a:endParaRPr altLang="en-US" lang="zh-CN"/>
          </a:p>
        </p:txBody>
      </p:sp>
      <p:sp>
        <p:nvSpPr>
          <p:cNvPr id="1048669" name="Slide Number Placeholder 3"/>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21" name=""/>
        <p:cNvGrpSpPr/>
        <p:nvPr/>
      </p:nvGrpSpPr>
      <p:grpSpPr>
        <a:xfrm>
          <a:off x="0" y="0"/>
          <a:ext cx="0" cy="0"/>
          <a:chOff x="0" y="0"/>
          <a:chExt cx="0" cy="0"/>
        </a:xfrm>
      </p:grpSpPr>
      <p:sp>
        <p:nvSpPr>
          <p:cNvPr id="1048702"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70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04"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05"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06" name="Footer Placeholder 5"/>
          <p:cNvSpPr>
            <a:spLocks noGrp="1"/>
          </p:cNvSpPr>
          <p:nvPr>
            <p:ph type="ftr" sz="quarter" idx="11"/>
          </p:nvPr>
        </p:nvSpPr>
        <p:spPr/>
        <p:txBody>
          <a:bodyPr/>
          <a:p>
            <a:endParaRPr altLang="en-US" lang="zh-CN"/>
          </a:p>
        </p:txBody>
      </p:sp>
      <p:sp>
        <p:nvSpPr>
          <p:cNvPr id="1048707"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5" name=""/>
        <p:cNvGrpSpPr/>
        <p:nvPr/>
      </p:nvGrpSpPr>
      <p:grpSpPr>
        <a:xfrm>
          <a:off x="0" y="0"/>
          <a:ext cx="0" cy="0"/>
          <a:chOff x="0" y="0"/>
          <a:chExt cx="0" cy="0"/>
        </a:xfrm>
      </p:grpSpPr>
      <p:sp>
        <p:nvSpPr>
          <p:cNvPr id="1048581" name="Title 1"/>
          <p:cNvSpPr>
            <a:spLocks noGrp="1"/>
          </p:cNvSpPr>
          <p:nvPr>
            <p:ph type="title"/>
          </p:nvPr>
        </p:nvSpPr>
        <p:spPr/>
        <p:txBody>
          <a:bodyPr/>
          <a:p>
            <a:r>
              <a:rPr altLang="zh-CN" lang="en-US" smtClean="0"/>
              <a:t>Click to edit Master title style</a:t>
            </a:r>
            <a:endParaRPr dirty="0" lang="en-US"/>
          </a:p>
        </p:txBody>
      </p:sp>
      <p:sp>
        <p:nvSpPr>
          <p:cNvPr id="1048582"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83"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84" name="Footer Placeholder 4"/>
          <p:cNvSpPr>
            <a:spLocks noGrp="1"/>
          </p:cNvSpPr>
          <p:nvPr>
            <p:ph type="ftr" sz="quarter" idx="11"/>
          </p:nvPr>
        </p:nvSpPr>
        <p:spPr/>
        <p:txBody>
          <a:bodyPr/>
          <a:p>
            <a:endParaRPr altLang="en-US" lang="zh-CN"/>
          </a:p>
        </p:txBody>
      </p:sp>
      <p:sp>
        <p:nvSpPr>
          <p:cNvPr id="1048585"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16" name=""/>
        <p:cNvGrpSpPr/>
        <p:nvPr/>
      </p:nvGrpSpPr>
      <p:grpSpPr>
        <a:xfrm>
          <a:off x="0" y="0"/>
          <a:ext cx="0" cy="0"/>
          <a:chOff x="0" y="0"/>
          <a:chExt cx="0" cy="0"/>
        </a:xfrm>
      </p:grpSpPr>
      <p:sp>
        <p:nvSpPr>
          <p:cNvPr id="1048675"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676" name="Picture Placeholder 2"/>
          <p:cNvSpPr>
            <a:spLocks noChangeAspect="1" noGrp="1"/>
          </p:cNvSpPr>
          <p:nvPr>
            <p:ph type="pic" idx="1"/>
          </p:nvPr>
        </p:nvSpPr>
        <p:spPr>
          <a:xfrm>
            <a:off x="3887391" y="987426"/>
            <a:ext cx="462915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zh-CN" lang="en-US" smtClean="0"/>
              <a:t>Click icon to add picture</a:t>
            </a:r>
            <a:endParaRPr dirty="0" lang="en-US"/>
          </a:p>
        </p:txBody>
      </p:sp>
      <p:sp>
        <p:nvSpPr>
          <p:cNvPr id="1048677"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678"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79" name="Footer Placeholder 5"/>
          <p:cNvSpPr>
            <a:spLocks noGrp="1"/>
          </p:cNvSpPr>
          <p:nvPr>
            <p:ph type="ftr" sz="quarter" idx="11"/>
          </p:nvPr>
        </p:nvSpPr>
        <p:spPr/>
        <p:txBody>
          <a:bodyPr/>
          <a:p>
            <a:endParaRPr altLang="en-US" lang="zh-CN"/>
          </a:p>
        </p:txBody>
      </p:sp>
      <p:sp>
        <p:nvSpPr>
          <p:cNvPr id="1048680"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17" name=""/>
        <p:cNvGrpSpPr/>
        <p:nvPr/>
      </p:nvGrpSpPr>
      <p:grpSpPr>
        <a:xfrm>
          <a:off x="0" y="0"/>
          <a:ext cx="0" cy="0"/>
          <a:chOff x="0" y="0"/>
          <a:chExt cx="0" cy="0"/>
        </a:xfrm>
      </p:grpSpPr>
      <p:sp>
        <p:nvSpPr>
          <p:cNvPr id="1048681" name="Title 1"/>
          <p:cNvSpPr>
            <a:spLocks noGrp="1"/>
          </p:cNvSpPr>
          <p:nvPr>
            <p:ph type="title"/>
          </p:nvPr>
        </p:nvSpPr>
        <p:spPr/>
        <p:txBody>
          <a:bodyPr/>
          <a:p>
            <a:r>
              <a:rPr altLang="zh-CN" lang="en-US" smtClean="0"/>
              <a:t>Click to edit Master title style</a:t>
            </a:r>
            <a:endParaRPr dirty="0" lang="en-US"/>
          </a:p>
        </p:txBody>
      </p:sp>
      <p:sp>
        <p:nvSpPr>
          <p:cNvPr id="1048682"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83"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84" name="Footer Placeholder 4"/>
          <p:cNvSpPr>
            <a:spLocks noGrp="1"/>
          </p:cNvSpPr>
          <p:nvPr>
            <p:ph type="ftr" sz="quarter" idx="11"/>
          </p:nvPr>
        </p:nvSpPr>
        <p:spPr/>
        <p:txBody>
          <a:bodyPr/>
          <a:p>
            <a:endParaRPr altLang="en-US" lang="zh-CN"/>
          </a:p>
        </p:txBody>
      </p:sp>
      <p:sp>
        <p:nvSpPr>
          <p:cNvPr id="1048685"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18" name=""/>
        <p:cNvGrpSpPr/>
        <p:nvPr/>
      </p:nvGrpSpPr>
      <p:grpSpPr>
        <a:xfrm>
          <a:off x="0" y="0"/>
          <a:ext cx="0" cy="0"/>
          <a:chOff x="0" y="0"/>
          <a:chExt cx="0" cy="0"/>
        </a:xfrm>
      </p:grpSpPr>
      <p:sp>
        <p:nvSpPr>
          <p:cNvPr id="1048686"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dirty="0" lang="en-US"/>
          </a:p>
        </p:txBody>
      </p:sp>
      <p:sp>
        <p:nvSpPr>
          <p:cNvPr id="1048687"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88"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89" name="Footer Placeholder 4"/>
          <p:cNvSpPr>
            <a:spLocks noGrp="1"/>
          </p:cNvSpPr>
          <p:nvPr>
            <p:ph type="ftr" sz="quarter" idx="11"/>
          </p:nvPr>
        </p:nvSpPr>
        <p:spPr/>
        <p:txBody>
          <a:bodyPr/>
          <a:p>
            <a:endParaRPr altLang="en-US" lang="zh-CN"/>
          </a:p>
        </p:txBody>
      </p:sp>
      <p:sp>
        <p:nvSpPr>
          <p:cNvPr id="1048690"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27" name=""/>
        <p:cNvGrpSpPr/>
        <p:nvPr/>
      </p:nvGrpSpPr>
      <p:grpSpPr>
        <a:xfrm>
          <a:off x="0" y="0"/>
          <a:ext cx="0" cy="0"/>
          <a:chOff x="0" y="0"/>
          <a:chExt cx="0" cy="0"/>
        </a:xfrm>
      </p:grpSpPr>
      <p:sp>
        <p:nvSpPr>
          <p:cNvPr id="1048737" name="Title 1"/>
          <p:cNvSpPr>
            <a:spLocks noGrp="1"/>
          </p:cNvSpPr>
          <p:nvPr>
            <p:ph type="title"/>
          </p:nvPr>
        </p:nvSpPr>
        <p:spPr>
          <a:xfrm>
            <a:off x="623888" y="1709739"/>
            <a:ext cx="7886700" cy="2852737"/>
          </a:xfrm>
        </p:spPr>
        <p:txBody>
          <a:bodyPr anchor="b"/>
          <a:lstStyle>
            <a:lvl1pPr>
              <a:defRPr sz="6000"/>
            </a:lvl1pPr>
          </a:lstStyle>
          <a:p>
            <a:r>
              <a:rPr altLang="zh-CN" lang="en-US" smtClean="0"/>
              <a:t>Click to edit Master title style</a:t>
            </a:r>
            <a:endParaRPr dirty="0" lang="en-US"/>
          </a:p>
        </p:txBody>
      </p:sp>
      <p:sp>
        <p:nvSpPr>
          <p:cNvPr id="1048738" name="Text Placeholder 2"/>
          <p:cNvSpPr>
            <a:spLocks noGrp="1"/>
          </p:cNvSpPr>
          <p:nvPr>
            <p:ph type="body" idx="1"/>
          </p:nvPr>
        </p:nvSpPr>
        <p:spPr>
          <a:xfrm>
            <a:off x="623888" y="4589464"/>
            <a:ext cx="7886700"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zh-CN" lang="en-US" smtClean="0"/>
              <a:t>Click to edit Master text styles</a:t>
            </a:r>
          </a:p>
        </p:txBody>
      </p:sp>
      <p:sp>
        <p:nvSpPr>
          <p:cNvPr id="1048739"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40" name="Footer Placeholder 4"/>
          <p:cNvSpPr>
            <a:spLocks noGrp="1"/>
          </p:cNvSpPr>
          <p:nvPr>
            <p:ph type="ftr" sz="quarter" idx="11"/>
          </p:nvPr>
        </p:nvSpPr>
        <p:spPr/>
        <p:txBody>
          <a:bodyPr/>
          <a:p>
            <a:endParaRPr altLang="en-US" lang="zh-CN"/>
          </a:p>
        </p:txBody>
      </p:sp>
      <p:sp>
        <p:nvSpPr>
          <p:cNvPr id="1048741"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28" name=""/>
        <p:cNvGrpSpPr/>
        <p:nvPr/>
      </p:nvGrpSpPr>
      <p:grpSpPr>
        <a:xfrm>
          <a:off x="0" y="0"/>
          <a:ext cx="0" cy="0"/>
          <a:chOff x="0" y="0"/>
          <a:chExt cx="0" cy="0"/>
        </a:xfrm>
      </p:grpSpPr>
      <p:sp>
        <p:nvSpPr>
          <p:cNvPr id="1048742" name="Title 1"/>
          <p:cNvSpPr>
            <a:spLocks noGrp="1"/>
          </p:cNvSpPr>
          <p:nvPr>
            <p:ph type="title"/>
          </p:nvPr>
        </p:nvSpPr>
        <p:spPr/>
        <p:txBody>
          <a:bodyPr/>
          <a:p>
            <a:r>
              <a:rPr altLang="zh-CN" lang="en-US" smtClean="0"/>
              <a:t>Click to edit Master title style</a:t>
            </a:r>
            <a:endParaRPr dirty="0" lang="en-US"/>
          </a:p>
        </p:txBody>
      </p:sp>
      <p:sp>
        <p:nvSpPr>
          <p:cNvPr id="1048743"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44"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45"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46" name="Footer Placeholder 5"/>
          <p:cNvSpPr>
            <a:spLocks noGrp="1"/>
          </p:cNvSpPr>
          <p:nvPr>
            <p:ph type="ftr" sz="quarter" idx="11"/>
          </p:nvPr>
        </p:nvSpPr>
        <p:spPr/>
        <p:txBody>
          <a:bodyPr/>
          <a:p>
            <a:endParaRPr altLang="en-US" lang="zh-CN"/>
          </a:p>
        </p:txBody>
      </p:sp>
      <p:sp>
        <p:nvSpPr>
          <p:cNvPr id="1048747"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29" name=""/>
        <p:cNvGrpSpPr/>
        <p:nvPr/>
      </p:nvGrpSpPr>
      <p:grpSpPr>
        <a:xfrm>
          <a:off x="0" y="0"/>
          <a:ext cx="0" cy="0"/>
          <a:chOff x="0" y="0"/>
          <a:chExt cx="0" cy="0"/>
        </a:xfrm>
      </p:grpSpPr>
      <p:sp>
        <p:nvSpPr>
          <p:cNvPr id="1048748" name="Title 1"/>
          <p:cNvSpPr>
            <a:spLocks noGrp="1"/>
          </p:cNvSpPr>
          <p:nvPr>
            <p:ph type="title"/>
          </p:nvPr>
        </p:nvSpPr>
        <p:spPr>
          <a:xfrm>
            <a:off x="629841" y="365126"/>
            <a:ext cx="7886700" cy="1325563"/>
          </a:xfrm>
        </p:spPr>
        <p:txBody>
          <a:bodyPr/>
          <a:p>
            <a:r>
              <a:rPr altLang="zh-CN" lang="en-US" smtClean="0"/>
              <a:t>Click to edit Master title style</a:t>
            </a:r>
            <a:endParaRPr dirty="0" lang="en-US"/>
          </a:p>
        </p:txBody>
      </p:sp>
      <p:sp>
        <p:nvSpPr>
          <p:cNvPr id="1048749" name="Text Placeholder 2"/>
          <p:cNvSpPr>
            <a:spLocks noGrp="1"/>
          </p:cNvSpPr>
          <p:nvPr>
            <p:ph type="body" idx="1"/>
          </p:nvPr>
        </p:nvSpPr>
        <p:spPr>
          <a:xfrm>
            <a:off x="629842"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50" name="Content Placeholder 3"/>
          <p:cNvSpPr>
            <a:spLocks noGrp="1"/>
          </p:cNvSpPr>
          <p:nvPr>
            <p:ph sz="half" idx="2"/>
          </p:nvPr>
        </p:nvSpPr>
        <p:spPr>
          <a:xfrm>
            <a:off x="629842"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51"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52"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53" name="Date Placeholder 6"/>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54" name="Footer Placeholder 7"/>
          <p:cNvSpPr>
            <a:spLocks noGrp="1"/>
          </p:cNvSpPr>
          <p:nvPr>
            <p:ph type="ftr" sz="quarter" idx="11"/>
          </p:nvPr>
        </p:nvSpPr>
        <p:spPr/>
        <p:txBody>
          <a:bodyPr/>
          <a:p>
            <a:endParaRPr altLang="en-US" lang="zh-CN"/>
          </a:p>
        </p:txBody>
      </p:sp>
      <p:sp>
        <p:nvSpPr>
          <p:cNvPr id="1048755" name="Slide Number Placeholder 8"/>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6" name=""/>
        <p:cNvGrpSpPr/>
        <p:nvPr/>
      </p:nvGrpSpPr>
      <p:grpSpPr>
        <a:xfrm>
          <a:off x="0" y="0"/>
          <a:ext cx="0" cy="0"/>
          <a:chOff x="0" y="0"/>
          <a:chExt cx="0" cy="0"/>
        </a:xfrm>
      </p:grpSpPr>
      <p:sp>
        <p:nvSpPr>
          <p:cNvPr id="1048627" name="Title 1"/>
          <p:cNvSpPr>
            <a:spLocks noGrp="1"/>
          </p:cNvSpPr>
          <p:nvPr>
            <p:ph type="title"/>
          </p:nvPr>
        </p:nvSpPr>
        <p:spPr/>
        <p:txBody>
          <a:bodyPr/>
          <a:p>
            <a:r>
              <a:rPr altLang="zh-CN" lang="en-US" smtClean="0"/>
              <a:t>Click to edit Master title style</a:t>
            </a:r>
            <a:endParaRPr dirty="0" lang="en-US"/>
          </a:p>
        </p:txBody>
      </p:sp>
      <p:sp>
        <p:nvSpPr>
          <p:cNvPr id="1048628" name="Date Placeholder 2"/>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29" name="Footer Placeholder 3"/>
          <p:cNvSpPr>
            <a:spLocks noGrp="1"/>
          </p:cNvSpPr>
          <p:nvPr>
            <p:ph type="ftr" sz="quarter" idx="11"/>
          </p:nvPr>
        </p:nvSpPr>
        <p:spPr/>
        <p:txBody>
          <a:bodyPr/>
          <a:p>
            <a:endParaRPr altLang="en-US" lang="zh-CN"/>
          </a:p>
        </p:txBody>
      </p:sp>
      <p:sp>
        <p:nvSpPr>
          <p:cNvPr id="1048630" name="Slide Number Placeholder 4"/>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8" name=""/>
        <p:cNvGrpSpPr/>
        <p:nvPr/>
      </p:nvGrpSpPr>
      <p:grpSpPr>
        <a:xfrm>
          <a:off x="0" y="0"/>
          <a:ext cx="0" cy="0"/>
          <a:chOff x="0" y="0"/>
          <a:chExt cx="0" cy="0"/>
        </a:xfrm>
      </p:grpSpPr>
      <p:sp>
        <p:nvSpPr>
          <p:cNvPr id="1048587" name="Date Placeholder 1"/>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88" name="Footer Placeholder 2"/>
          <p:cNvSpPr>
            <a:spLocks noGrp="1"/>
          </p:cNvSpPr>
          <p:nvPr>
            <p:ph type="ftr" sz="quarter" idx="11"/>
          </p:nvPr>
        </p:nvSpPr>
        <p:spPr/>
        <p:txBody>
          <a:bodyPr/>
          <a:p>
            <a:endParaRPr altLang="en-US" lang="zh-CN"/>
          </a:p>
        </p:txBody>
      </p:sp>
      <p:sp>
        <p:nvSpPr>
          <p:cNvPr id="1048589" name="Slide Number Placeholder 3"/>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30" name=""/>
        <p:cNvGrpSpPr/>
        <p:nvPr/>
      </p:nvGrpSpPr>
      <p:grpSpPr>
        <a:xfrm>
          <a:off x="0" y="0"/>
          <a:ext cx="0" cy="0"/>
          <a:chOff x="0" y="0"/>
          <a:chExt cx="0" cy="0"/>
        </a:xfrm>
      </p:grpSpPr>
      <p:sp>
        <p:nvSpPr>
          <p:cNvPr id="1048756"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757"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58"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59"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60" name="Footer Placeholder 5"/>
          <p:cNvSpPr>
            <a:spLocks noGrp="1"/>
          </p:cNvSpPr>
          <p:nvPr>
            <p:ph type="ftr" sz="quarter" idx="11"/>
          </p:nvPr>
        </p:nvSpPr>
        <p:spPr/>
        <p:txBody>
          <a:bodyPr/>
          <a:p>
            <a:endParaRPr altLang="en-US" lang="zh-CN"/>
          </a:p>
        </p:txBody>
      </p:sp>
      <p:sp>
        <p:nvSpPr>
          <p:cNvPr id="1048761"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25" name=""/>
        <p:cNvGrpSpPr/>
        <p:nvPr/>
      </p:nvGrpSpPr>
      <p:grpSpPr>
        <a:xfrm>
          <a:off x="0" y="0"/>
          <a:ext cx="0" cy="0"/>
          <a:chOff x="0" y="0"/>
          <a:chExt cx="0" cy="0"/>
        </a:xfrm>
      </p:grpSpPr>
      <p:sp>
        <p:nvSpPr>
          <p:cNvPr id="1048726"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727" name="Picture Placeholder 2"/>
          <p:cNvSpPr>
            <a:spLocks noChangeAspect="1" noGrp="1"/>
          </p:cNvSpPr>
          <p:nvPr>
            <p:ph type="pic" idx="1"/>
          </p:nvPr>
        </p:nvSpPr>
        <p:spPr>
          <a:xfrm>
            <a:off x="3887391" y="987426"/>
            <a:ext cx="462915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zh-CN" lang="en-US" smtClean="0"/>
              <a:t>Click icon to add picture</a:t>
            </a:r>
            <a:endParaRPr dirty="0" lang="en-US"/>
          </a:p>
        </p:txBody>
      </p:sp>
      <p:sp>
        <p:nvSpPr>
          <p:cNvPr id="1048728"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29"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30" name="Footer Placeholder 5"/>
          <p:cNvSpPr>
            <a:spLocks noGrp="1"/>
          </p:cNvSpPr>
          <p:nvPr>
            <p:ph type="ftr" sz="quarter" idx="11"/>
          </p:nvPr>
        </p:nvSpPr>
        <p:spPr/>
        <p:txBody>
          <a:bodyPr/>
          <a:p>
            <a:endParaRPr altLang="en-US" lang="zh-CN"/>
          </a:p>
        </p:txBody>
      </p:sp>
      <p:sp>
        <p:nvSpPr>
          <p:cNvPr id="1048731"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3"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p:spPr>
        <p:txBody>
          <a:bodyPr anchor="ctr" bIns="45720" lIns="91440" rIns="91440" rtlCol="0" tIns="45720" vert="horz">
            <a:normAutofit/>
          </a:bodyPr>
          <a:p>
            <a:r>
              <a:rPr altLang="zh-CN" lang="en-US" smtClean="0"/>
              <a:t>Click to edit Master title style</a:t>
            </a:r>
            <a:endParaRPr dirty="0" lang="en-US"/>
          </a:p>
        </p:txBody>
      </p:sp>
      <p:sp>
        <p:nvSpPr>
          <p:cNvPr id="1048577"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78" name="Date Placeholder 3"/>
          <p:cNvSpPr>
            <a:spLocks noGrp="1"/>
          </p:cNvSpPr>
          <p:nvPr>
            <p:ph type="dt" sz="half" idx="2"/>
          </p:nvPr>
        </p:nvSpPr>
        <p:spPr>
          <a:xfrm>
            <a:off x="628650" y="6356351"/>
            <a:ext cx="2057400" cy="365125"/>
          </a:xfrm>
          <a:prstGeom prst="rect"/>
        </p:spPr>
        <p:txBody>
          <a:bodyPr anchor="ctr" bIns="45720" lIns="91440" rIns="91440" rtlCol="0" tIns="45720" vert="horz"/>
          <a:lstStyle>
            <a:lvl1pPr algn="l">
              <a:defRPr sz="1200">
                <a:solidFill>
                  <a:schemeClr val="tx1">
                    <a:tint val="75000"/>
                  </a:schemeClr>
                </a:solidFill>
              </a:defRPr>
            </a:lvl1pPr>
          </a:lstStyle>
          <a:p>
            <a:fld id="{70BC1078-46ED-40F9-8930-935BAD7C2B02}" type="datetimeFigureOut">
              <a:rPr altLang="en-US" lang="zh-CN" smtClean="0"/>
              <a:t>2015/5/12</a:t>
            </a:fld>
            <a:endParaRPr altLang="en-US" lang="zh-CN"/>
          </a:p>
        </p:txBody>
      </p:sp>
      <p:sp>
        <p:nvSpPr>
          <p:cNvPr id="1048579" name="Footer Placeholder 4"/>
          <p:cNvSpPr>
            <a:spLocks noGrp="1"/>
          </p:cNvSpPr>
          <p:nvPr>
            <p:ph type="ftr" sz="quarter" idx="3"/>
          </p:nvPr>
        </p:nvSpPr>
        <p:spPr>
          <a:xfrm>
            <a:off x="3028950" y="6356351"/>
            <a:ext cx="30861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Slide Number Placeholder 5"/>
          <p:cNvSpPr>
            <a:spLocks noGrp="1"/>
          </p:cNvSpPr>
          <p:nvPr>
            <p:ph type="sldNum" sz="quarter" idx="4"/>
          </p:nvPr>
        </p:nvSpPr>
        <p:spPr>
          <a:xfrm>
            <a:off x="6457950" y="6356351"/>
            <a:ext cx="2057400" cy="365125"/>
          </a:xfrm>
          <a:prstGeom prst="rect"/>
        </p:spPr>
        <p:txBody>
          <a:bodyPr anchor="ctr" bIns="45720" lIns="91440" rIns="91440" rtlCol="0" tIns="45720" vert="horz"/>
          <a:lstStyle>
            <a:lvl1pPr algn="r">
              <a:defRPr sz="1200">
                <a:solidFill>
                  <a:schemeClr val="tx1">
                    <a:tint val="75000"/>
                  </a:schemeClr>
                </a:solidFill>
              </a:defRPr>
            </a:lvl1pPr>
          </a:lstStyle>
          <a:p>
            <a:fld id="{D5B52ADC-5BFA-4FBD-BEE2-16096B7F4166}"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61" name=""/>
        <p:cNvGrpSpPr/>
        <p:nvPr/>
      </p:nvGrpSpPr>
      <p:grpSpPr>
        <a:xfrm>
          <a:off x="0" y="0"/>
          <a:ext cx="0" cy="0"/>
          <a:chOff x="0" y="0"/>
          <a:chExt cx="0" cy="0"/>
        </a:xfrm>
      </p:grpSpPr>
      <p:sp>
        <p:nvSpPr>
          <p:cNvPr id="1048592" name="Title Placeholder 1"/>
          <p:cNvSpPr>
            <a:spLocks noGrp="1"/>
          </p:cNvSpPr>
          <p:nvPr>
            <p:ph type="title"/>
          </p:nvPr>
        </p:nvSpPr>
        <p:spPr>
          <a:xfrm>
            <a:off x="628650" y="365126"/>
            <a:ext cx="7886700" cy="1325563"/>
          </a:xfrm>
          <a:prstGeom prst="rect"/>
        </p:spPr>
        <p:txBody>
          <a:bodyPr anchor="ctr" bIns="45720" lIns="91440" rIns="91440" rtlCol="0" tIns="45720" vert="horz">
            <a:normAutofit/>
          </a:bodyPr>
          <a:p>
            <a:r>
              <a:rPr altLang="zh-CN" lang="en-US" smtClean="0"/>
              <a:t>Click to edit Master title style</a:t>
            </a:r>
            <a:endParaRPr dirty="0" lang="en-US"/>
          </a:p>
        </p:txBody>
      </p:sp>
      <p:sp>
        <p:nvSpPr>
          <p:cNvPr id="1048593"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94" name="Date Placeholder 3"/>
          <p:cNvSpPr>
            <a:spLocks noGrp="1"/>
          </p:cNvSpPr>
          <p:nvPr>
            <p:ph type="dt" sz="half" idx="2"/>
          </p:nvPr>
        </p:nvSpPr>
        <p:spPr>
          <a:xfrm>
            <a:off x="628650" y="6356351"/>
            <a:ext cx="2057400" cy="365125"/>
          </a:xfrm>
          <a:prstGeom prst="rect"/>
        </p:spPr>
        <p:txBody>
          <a:bodyPr anchor="ctr" bIns="45720" lIns="91440" rIns="91440" rtlCol="0" tIns="45720" vert="horz"/>
          <a:lstStyle>
            <a:lvl1pPr algn="l">
              <a:defRPr sz="1200">
                <a:solidFill>
                  <a:schemeClr val="tx1">
                    <a:tint val="75000"/>
                  </a:schemeClr>
                </a:solidFill>
              </a:defRPr>
            </a:lvl1pPr>
          </a:lstStyle>
          <a:p>
            <a:fld id="{70BC1078-46ED-40F9-8930-935BAD7C2B02}" type="datetimeFigureOut">
              <a:rPr altLang="en-US" lang="zh-CN" smtClean="0"/>
              <a:t>2015/5/12</a:t>
            </a:fld>
            <a:endParaRPr altLang="en-US" lang="zh-CN"/>
          </a:p>
        </p:txBody>
      </p:sp>
      <p:sp>
        <p:nvSpPr>
          <p:cNvPr id="1048595" name="Footer Placeholder 4"/>
          <p:cNvSpPr>
            <a:spLocks noGrp="1"/>
          </p:cNvSpPr>
          <p:nvPr>
            <p:ph type="ftr" sz="quarter" idx="3"/>
          </p:nvPr>
        </p:nvSpPr>
        <p:spPr>
          <a:xfrm>
            <a:off x="3028950" y="6356351"/>
            <a:ext cx="30861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96" name="Slide Number Placeholder 5"/>
          <p:cNvSpPr>
            <a:spLocks noGrp="1"/>
          </p:cNvSpPr>
          <p:nvPr>
            <p:ph type="sldNum" sz="quarter" idx="4"/>
          </p:nvPr>
        </p:nvSpPr>
        <p:spPr>
          <a:xfrm>
            <a:off x="6457950" y="6356351"/>
            <a:ext cx="2057400" cy="365125"/>
          </a:xfrm>
          <a:prstGeom prst="rect"/>
        </p:spPr>
        <p:txBody>
          <a:bodyPr anchor="ctr" bIns="45720" lIns="91440" rIns="91440" rtlCol="0" tIns="45720" vert="horz"/>
          <a:lstStyle>
            <a:lvl1pPr algn="r">
              <a:defRPr sz="1200">
                <a:solidFill>
                  <a:schemeClr val="tx1">
                    <a:tint val="75000"/>
                  </a:schemeClr>
                </a:solidFill>
              </a:defRPr>
            </a:lvl1pPr>
          </a:lstStyle>
          <a:p>
            <a:fld id="{D5B52ADC-5BFA-4FBD-BEE2-16096B7F4166}"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png"/><Relationship Id="rId3"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png"/><Relationship Id="rId3"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png"/><Relationship Id="rId3"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png"/><Relationship Id="rId3"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png"/><Relationship Id="rId3"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png"/><Relationship Id="rId3"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image" Target="../media/image49.jpeg"/><Relationship Id="rId2" Type="http://schemas.openxmlformats.org/officeDocument/2006/relationships/image" Target="../media/image50.png"/><Relationship Id="rId3"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png"/><Relationship Id="rId3"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png"/><Relationship Id="rId3"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png"/><Relationship Id="rId3"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8" name=""/>
        <p:cNvGrpSpPr/>
        <p:nvPr/>
      </p:nvGrpSpPr>
      <p:grpSpPr>
        <a:xfrm>
          <a:off x="0" y="0"/>
          <a:ext cx="0" cy="0"/>
          <a:chOff x="0" y="0"/>
          <a:chExt cx="0" cy="0"/>
        </a:xfrm>
      </p:grpSpPr>
      <p:pic>
        <p:nvPicPr>
          <p:cNvPr id="2097157" name=""/>
          <p:cNvPicPr>
            <a:picLocks/>
          </p:cNvPicPr>
          <p:nvPr/>
        </p:nvPicPr>
        <p:blipFill>
          <a:blip xmlns:r="http://schemas.openxmlformats.org/officeDocument/2006/relationships" r:embed="rId2"/>
          <a:stretch>
            <a:fillRect/>
          </a:stretch>
        </p:blipFill>
        <p:spPr>
          <a:xfrm rot="0">
            <a:off x="0" y="-69389"/>
            <a:ext cx="1669039" cy="1576056"/>
          </a:xfrm>
          <a:prstGeom prst="rect"/>
        </p:spPr>
      </p:pic>
      <p:sp>
        <p:nvSpPr>
          <p:cNvPr id="1048609" name="Title 1"/>
          <p:cNvSpPr>
            <a:spLocks noGrp="1"/>
          </p:cNvSpPr>
          <p:nvPr>
            <p:ph type="ctrTitle"/>
          </p:nvPr>
        </p:nvSpPr>
        <p:spPr>
          <a:xfrm>
            <a:off x="1772995" y="0"/>
            <a:ext cx="7062028" cy="1242696"/>
          </a:xfrm>
          <a:prstGeom prst="rect"/>
        </p:spPr>
        <p:txBody>
          <a:bodyPr>
            <a:noAutofit/>
          </a:bodyPr>
          <a:lstStyle>
            <a:lvl1pPr algn="l" defTabSz="914400" eaLnBrk="1" hangingPunct="1" latinLnBrk="0" rtl="0">
              <a:lnSpc>
                <a:spcPct val="90000"/>
              </a:lnSpc>
              <a:spcBef>
                <a:spcPct val="0"/>
              </a:spcBef>
              <a:buNone/>
              <a:defRPr sz="4400" kern="1200">
                <a:solidFill>
                  <a:schemeClr val="tx1"/>
                </a:solidFill>
                <a:latin typeface="+mj-lt"/>
                <a:ea typeface="+mj-ea"/>
                <a:cs typeface="+mj-cs"/>
              </a:defRPr>
            </a:lvl1pPr>
          </a:lstStyle>
          <a:p>
            <a:pPr algn="ctr"/>
            <a:r>
              <a:rPr altLang="zh-CN" sz="4600" lang="en-US"/>
              <a:t>Government Polytechnic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 </a:t>
            </a:r>
            <a:r>
              <a:rPr altLang="zh-CN" sz="4600" lang="en-US"/>
              <a:t>Mumbai</a:t>
            </a:r>
            <a:endParaRPr altLang="zh-CN" sz="4600" lang="en-US"/>
          </a:p>
        </p:txBody>
      </p:sp>
      <p:sp>
        <p:nvSpPr>
          <p:cNvPr id="1048610" name=""/>
          <p:cNvSpPr txBox="1"/>
          <p:nvPr/>
        </p:nvSpPr>
        <p:spPr>
          <a:xfrm>
            <a:off x="155570" y="1257747"/>
            <a:ext cx="9437275" cy="497840"/>
          </a:xfrm>
          <a:prstGeom prst="rect"/>
        </p:spPr>
        <p:txBody>
          <a:bodyPr rtlCol="0" wrap="square">
            <a:spAutoFit/>
          </a:bodyPr>
          <a:p>
            <a:pPr algn="l"/>
            <a:r>
              <a:rPr sz="2700" lang="en-US">
                <a:solidFill>
                  <a:srgbClr val="000000"/>
                </a:solidFill>
              </a:rPr>
              <a:t>Name</a:t>
            </a:r>
            <a:r>
              <a:rPr sz="2700" lang="en-US">
                <a:solidFill>
                  <a:srgbClr val="000000"/>
                </a:solidFill>
              </a:rPr>
              <a:t> of dept</a:t>
            </a:r>
            <a:r>
              <a:rPr sz="2700" lang="en-IN">
                <a:solidFill>
                  <a:srgbClr val="000000"/>
                </a:solidFill>
              </a:rPr>
              <a:t>.: Electronics Engineering</a:t>
            </a:r>
            <a:r>
              <a:rPr sz="2700" lang="en-US">
                <a:solidFill>
                  <a:srgbClr val="000000"/>
                </a:solidFill>
              </a:rPr>
              <a:t>,</a:t>
            </a:r>
            <a:r>
              <a:rPr sz="2700" lang="en-IN">
                <a:solidFill>
                  <a:srgbClr val="000000"/>
                </a:solidFill>
              </a:rPr>
              <a:t>Term: Odd 20-21</a:t>
            </a:r>
            <a:endParaRPr sz="2700" lang="en-IN">
              <a:solidFill>
                <a:srgbClr val="000000"/>
              </a:solidFill>
            </a:endParaRPr>
          </a:p>
        </p:txBody>
      </p:sp>
      <p:sp>
        <p:nvSpPr>
          <p:cNvPr id="1048611" name=""/>
          <p:cNvSpPr txBox="1"/>
          <p:nvPr/>
        </p:nvSpPr>
        <p:spPr>
          <a:xfrm>
            <a:off x="0" y="1755586"/>
            <a:ext cx="9258057" cy="510540"/>
          </a:xfrm>
          <a:prstGeom prst="rect"/>
        </p:spPr>
        <p:txBody>
          <a:bodyPr rtlCol="0" wrap="square">
            <a:spAutoFit/>
          </a:bodyPr>
          <a:p>
            <a:r>
              <a:rPr sz="2800" lang="en-IN">
                <a:solidFill>
                  <a:srgbClr val="000000"/>
                </a:solidFill>
              </a:rPr>
              <a:t>Course</a:t>
            </a:r>
            <a:r>
              <a:rPr sz="2800" lang="en-US">
                <a:solidFill>
                  <a:srgbClr val="000000"/>
                </a:solidFill>
              </a:rPr>
              <a:t> </a:t>
            </a:r>
            <a:r>
              <a:rPr sz="2800" lang="en-IN">
                <a:solidFill>
                  <a:srgbClr val="000000"/>
                </a:solidFill>
              </a:rPr>
              <a:t>Title:Project and Seminar I,Course Code:EC16306</a:t>
            </a:r>
            <a:endParaRPr sz="2800" lang="en-IN">
              <a:solidFill>
                <a:srgbClr val="000000"/>
              </a:solidFill>
            </a:endParaRPr>
          </a:p>
        </p:txBody>
      </p:sp>
      <p:sp>
        <p:nvSpPr>
          <p:cNvPr id="1048612" name=""/>
          <p:cNvSpPr txBox="1"/>
          <p:nvPr/>
        </p:nvSpPr>
        <p:spPr>
          <a:xfrm>
            <a:off x="1406127" y="2266125"/>
            <a:ext cx="6936158" cy="929640"/>
          </a:xfrm>
          <a:prstGeom prst="rect"/>
        </p:spPr>
        <p:txBody>
          <a:bodyPr rtlCol="0" wrap="square">
            <a:spAutoFit/>
          </a:bodyPr>
          <a:p>
            <a:pPr algn="l"/>
            <a:r>
              <a:rPr sz="2800" lang="en-US">
                <a:solidFill>
                  <a:srgbClr val="000000"/>
                </a:solidFill>
              </a:rPr>
              <a:t>Name</a:t>
            </a:r>
            <a:r>
              <a:rPr sz="2800" lang="en-IN">
                <a:solidFill>
                  <a:srgbClr val="000000"/>
                </a:solidFill>
              </a:rPr>
              <a:t> </a:t>
            </a:r>
            <a:r>
              <a:rPr sz="2800" lang="en-US">
                <a:solidFill>
                  <a:srgbClr val="000000"/>
                </a:solidFill>
              </a:rPr>
              <a:t>Of</a:t>
            </a:r>
            <a:r>
              <a:rPr sz="2800" lang="en-IN">
                <a:solidFill>
                  <a:srgbClr val="000000"/>
                </a:solidFill>
              </a:rPr>
              <a:t> </a:t>
            </a:r>
            <a:r>
              <a:rPr sz="2800" lang="en-US">
                <a:solidFill>
                  <a:srgbClr val="000000"/>
                </a:solidFill>
              </a:rPr>
              <a:t>Guide</a:t>
            </a:r>
            <a:r>
              <a:rPr sz="2800" lang="en-IN">
                <a:solidFill>
                  <a:srgbClr val="000000"/>
                </a:solidFill>
              </a:rPr>
              <a:t>.: MRS.B.J.NIMBALKAR
</a:t>
            </a:r>
            <a:endParaRPr sz="2800" lang="en-IN">
              <a:solidFill>
                <a:srgbClr val="000000"/>
              </a:solidFill>
            </a:endParaRPr>
          </a:p>
        </p:txBody>
      </p:sp>
      <p:sp>
        <p:nvSpPr>
          <p:cNvPr id="1048613" name=""/>
          <p:cNvSpPr txBox="1"/>
          <p:nvPr/>
        </p:nvSpPr>
        <p:spPr>
          <a:xfrm>
            <a:off x="2588207" y="2730945"/>
            <a:ext cx="4572000" cy="510540"/>
          </a:xfrm>
          <a:prstGeom prst="rect"/>
        </p:spPr>
        <p:txBody>
          <a:bodyPr rtlCol="0" wrap="square">
            <a:spAutoFit/>
          </a:bodyPr>
          <a:p>
            <a:r>
              <a:rPr sz="2800" lang="en-IN">
                <a:solidFill>
                  <a:srgbClr val="000000"/>
                </a:solidFill>
              </a:rPr>
              <a:t>YEAR</a:t>
            </a:r>
            <a:r>
              <a:rPr sz="2800" lang="en-US">
                <a:solidFill>
                  <a:srgbClr val="000000"/>
                </a:solidFill>
              </a:rPr>
              <a:t>.</a:t>
            </a:r>
            <a:r>
              <a:rPr sz="2800" lang="en-IN">
                <a:solidFill>
                  <a:srgbClr val="000000"/>
                </a:solidFill>
              </a:rPr>
              <a:t>: 3rd 2nd shift
</a:t>
            </a:r>
            <a:endParaRPr sz="2800" lang="en-IN">
              <a:solidFill>
                <a:srgbClr val="000000"/>
              </a:solidFill>
            </a:endParaRPr>
          </a:p>
        </p:txBody>
      </p:sp>
      <p:sp>
        <p:nvSpPr>
          <p:cNvPr id="1048614" name=""/>
          <p:cNvSpPr txBox="1"/>
          <p:nvPr/>
        </p:nvSpPr>
        <p:spPr>
          <a:xfrm>
            <a:off x="0" y="3195765"/>
            <a:ext cx="9221459" cy="1082040"/>
          </a:xfrm>
          <a:prstGeom prst="rect"/>
        </p:spPr>
        <p:txBody>
          <a:bodyPr rtlCol="0" wrap="square">
            <a:spAutoFit/>
          </a:bodyPr>
          <a:p>
            <a:pPr algn="ctr"/>
            <a:r>
              <a:rPr b="1" sz="3300" i="1" lang="en-US">
                <a:solidFill>
                  <a:srgbClr val="000000"/>
                </a:solidFill>
              </a:rPr>
              <a:t>Name</a:t>
            </a:r>
            <a:r>
              <a:rPr b="1" sz="3300" i="1" lang="en-IN">
                <a:solidFill>
                  <a:srgbClr val="000000"/>
                </a:solidFill>
              </a:rPr>
              <a:t> </a:t>
            </a:r>
            <a:r>
              <a:rPr b="1" sz="3300" i="1" lang="en-US">
                <a:solidFill>
                  <a:srgbClr val="000000"/>
                </a:solidFill>
              </a:rPr>
              <a:t>Of </a:t>
            </a:r>
            <a:r>
              <a:rPr b="1" sz="3300" i="1" lang="en-IN">
                <a:solidFill>
                  <a:srgbClr val="000000"/>
                </a:solidFill>
              </a:rPr>
              <a:t>Project.:</a:t>
            </a:r>
            <a:r>
              <a:rPr b="1" sz="3300" i="1" lang="en-US">
                <a:solidFill>
                  <a:srgbClr val="000000"/>
                </a:solidFill>
              </a:rPr>
              <a:t>Wireless Home Automation System using Receiving SMS</a:t>
            </a:r>
            <a:r>
              <a:rPr b="1" sz="3300" i="1" lang="en-IN">
                <a:solidFill>
                  <a:srgbClr val="000000"/>
                </a:solidFill>
              </a:rPr>
              <a:t> </a:t>
            </a:r>
            <a:endParaRPr b="1" sz="3300" i="1" lang="en-IN">
              <a:solidFill>
                <a:srgbClr val="000000"/>
              </a:solidFill>
            </a:endParaRPr>
          </a:p>
        </p:txBody>
      </p:sp>
      <p:sp>
        <p:nvSpPr>
          <p:cNvPr id="1048615" name=""/>
          <p:cNvSpPr txBox="1"/>
          <p:nvPr/>
        </p:nvSpPr>
        <p:spPr>
          <a:xfrm>
            <a:off x="2588206" y="4219194"/>
            <a:ext cx="3471048" cy="510540"/>
          </a:xfrm>
          <a:prstGeom prst="rect"/>
        </p:spPr>
        <p:txBody>
          <a:bodyPr rtlCol="0" wrap="square">
            <a:spAutoFit/>
          </a:bodyPr>
          <a:p>
            <a:r>
              <a:rPr sz="2800" lang="en-US">
                <a:solidFill>
                  <a:srgbClr val="000000"/>
                </a:solidFill>
              </a:rPr>
              <a:t>Project</a:t>
            </a:r>
            <a:r>
              <a:rPr sz="2800" lang="en-IN">
                <a:solidFill>
                  <a:srgbClr val="000000"/>
                </a:solidFill>
              </a:rPr>
              <a:t> </a:t>
            </a:r>
            <a:r>
              <a:rPr sz="2800" lang="en-US">
                <a:solidFill>
                  <a:srgbClr val="000000"/>
                </a:solidFill>
              </a:rPr>
              <a:t>Presentation</a:t>
            </a:r>
            <a:endParaRPr sz="2800" lang="en-IN">
              <a:solidFill>
                <a:srgbClr val="000000"/>
              </a:solidFill>
            </a:endParaRPr>
          </a:p>
        </p:txBody>
      </p:sp>
      <p:sp>
        <p:nvSpPr>
          <p:cNvPr id="1048616" name=""/>
          <p:cNvSpPr txBox="1"/>
          <p:nvPr/>
        </p:nvSpPr>
        <p:spPr>
          <a:xfrm>
            <a:off x="550941" y="4675149"/>
            <a:ext cx="3268758" cy="2186941"/>
          </a:xfrm>
          <a:prstGeom prst="rect"/>
        </p:spPr>
        <p:txBody>
          <a:bodyPr rtlCol="0" wrap="square">
            <a:spAutoFit/>
          </a:bodyPr>
          <a:p>
            <a:r>
              <a:rPr sz="2800" lang="en-US">
                <a:solidFill>
                  <a:srgbClr val="000000"/>
                </a:solidFill>
              </a:rPr>
              <a:t>Enrollment</a:t>
            </a:r>
            <a:r>
              <a:rPr sz="2800" lang="en-IN">
                <a:solidFill>
                  <a:srgbClr val="000000"/>
                </a:solidFill>
              </a:rPr>
              <a:t> </a:t>
            </a:r>
            <a:r>
              <a:rPr sz="2800" lang="en-US">
                <a:solidFill>
                  <a:srgbClr val="000000"/>
                </a:solidFill>
              </a:rPr>
              <a:t>No:-</a:t>
            </a:r>
            <a:endParaRPr sz="2800" lang="en-IN">
              <a:solidFill>
                <a:srgbClr val="000000"/>
              </a:solidFill>
            </a:endParaRPr>
          </a:p>
          <a:p>
            <a:r>
              <a:rPr sz="2800" lang="en-IN">
                <a:solidFill>
                  <a:srgbClr val="000000"/>
                </a:solidFill>
              </a:rPr>
              <a:t>SD19EC030
SD19EC026
SD19EC031
SD19EC034</a:t>
            </a:r>
            <a:endParaRPr sz="2800" lang="en-IN">
              <a:solidFill>
                <a:srgbClr val="000000"/>
              </a:solidFill>
            </a:endParaRPr>
          </a:p>
        </p:txBody>
      </p:sp>
      <p:sp>
        <p:nvSpPr>
          <p:cNvPr id="1048617" name=""/>
          <p:cNvSpPr txBox="1"/>
          <p:nvPr/>
        </p:nvSpPr>
        <p:spPr>
          <a:xfrm>
            <a:off x="5081944" y="4675150"/>
            <a:ext cx="4572000" cy="2186941"/>
          </a:xfrm>
          <a:prstGeom prst="rect"/>
        </p:spPr>
        <p:txBody>
          <a:bodyPr rtlCol="0" wrap="square">
            <a:spAutoFit/>
          </a:bodyPr>
          <a:p>
            <a:r>
              <a:rPr sz="2800" lang="en-US">
                <a:solidFill>
                  <a:srgbClr val="000000"/>
                </a:solidFill>
              </a:rPr>
              <a:t>Students</a:t>
            </a:r>
            <a:r>
              <a:rPr sz="2800" lang="en-IN">
                <a:solidFill>
                  <a:srgbClr val="000000"/>
                </a:solidFill>
              </a:rPr>
              <a:t> </a:t>
            </a:r>
            <a:r>
              <a:rPr sz="2800" lang="en-US">
                <a:solidFill>
                  <a:srgbClr val="000000"/>
                </a:solidFill>
              </a:rPr>
              <a:t>Name</a:t>
            </a:r>
            <a:r>
              <a:rPr sz="2800" lang="en-IN">
                <a:solidFill>
                  <a:srgbClr val="000000"/>
                </a:solidFill>
              </a:rPr>
              <a:t>:-
</a:t>
            </a:r>
            <a:r>
              <a:rPr sz="2800" lang="en-US">
                <a:solidFill>
                  <a:srgbClr val="000000"/>
                </a:solidFill>
              </a:rPr>
              <a:t>Praful</a:t>
            </a:r>
            <a:r>
              <a:rPr sz="2800" lang="en-IN">
                <a:solidFill>
                  <a:srgbClr val="000000"/>
                </a:solidFill>
              </a:rPr>
              <a:t> </a:t>
            </a:r>
            <a:r>
              <a:rPr sz="2800" lang="en-US">
                <a:solidFill>
                  <a:srgbClr val="000000"/>
                </a:solidFill>
              </a:rPr>
              <a:t>Shirke</a:t>
            </a:r>
            <a:r>
              <a:rPr sz="2800" lang="en-IN">
                <a:solidFill>
                  <a:srgbClr val="000000"/>
                </a:solidFill>
              </a:rPr>
              <a:t>
</a:t>
            </a:r>
            <a:r>
              <a:rPr sz="2800" lang="en-US">
                <a:solidFill>
                  <a:srgbClr val="000000"/>
                </a:solidFill>
              </a:rPr>
              <a:t>Abbasali</a:t>
            </a:r>
            <a:r>
              <a:rPr sz="2800" lang="en-IN">
                <a:solidFill>
                  <a:srgbClr val="000000"/>
                </a:solidFill>
              </a:rPr>
              <a:t> </a:t>
            </a:r>
            <a:r>
              <a:rPr sz="2800" lang="en-US">
                <a:solidFill>
                  <a:srgbClr val="000000"/>
                </a:solidFill>
              </a:rPr>
              <a:t>Jamadar</a:t>
            </a:r>
            <a:r>
              <a:rPr sz="2800" lang="en-IN">
                <a:solidFill>
                  <a:srgbClr val="000000"/>
                </a:solidFill>
              </a:rPr>
              <a:t>
</a:t>
            </a:r>
            <a:r>
              <a:rPr sz="2800" lang="en-US">
                <a:solidFill>
                  <a:srgbClr val="000000"/>
                </a:solidFill>
              </a:rPr>
              <a:t>Alok</a:t>
            </a:r>
            <a:r>
              <a:rPr sz="2800" lang="en-IN">
                <a:solidFill>
                  <a:srgbClr val="000000"/>
                </a:solidFill>
              </a:rPr>
              <a:t> </a:t>
            </a:r>
            <a:r>
              <a:rPr sz="2800" lang="en-US">
                <a:solidFill>
                  <a:srgbClr val="000000"/>
                </a:solidFill>
              </a:rPr>
              <a:t>Jaiswal</a:t>
            </a:r>
            <a:r>
              <a:rPr sz="2800" lang="en-IN">
                <a:solidFill>
                  <a:srgbClr val="000000"/>
                </a:solidFill>
              </a:rPr>
              <a:t>
</a:t>
            </a:r>
            <a:r>
              <a:rPr sz="2800" lang="en-US">
                <a:solidFill>
                  <a:srgbClr val="000000"/>
                </a:solidFill>
              </a:rPr>
              <a:t>roshan</a:t>
            </a:r>
            <a:r>
              <a:rPr sz="2800" lang="en-IN">
                <a:solidFill>
                  <a:srgbClr val="000000"/>
                </a:solidFill>
              </a:rPr>
              <a:t> </a:t>
            </a:r>
            <a:r>
              <a:rPr sz="2800" lang="en-US">
                <a:solidFill>
                  <a:srgbClr val="000000"/>
                </a:solidFill>
              </a:rPr>
              <a:t>gupta</a:t>
            </a:r>
            <a:endParaRPr sz="2800" lang="en-IN">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0" name=""/>
        <p:cNvGrpSpPr/>
        <p:nvPr/>
      </p:nvGrpSpPr>
      <p:grpSpPr>
        <a:xfrm>
          <a:off x="0" y="0"/>
          <a:ext cx="0" cy="0"/>
          <a:chOff x="0" y="0"/>
          <a:chExt cx="0" cy="0"/>
        </a:xfrm>
      </p:grpSpPr>
      <p:sp>
        <p:nvSpPr>
          <p:cNvPr id="1048621" name=""/>
          <p:cNvSpPr>
            <a:spLocks noGrp="1"/>
          </p:cNvSpPr>
          <p:nvPr>
            <p:ph type="title"/>
          </p:nvPr>
        </p:nvSpPr>
        <p:spPr/>
        <p:txBody>
          <a:bodyPr/>
          <a:p>
            <a:r>
              <a:rPr lang="en-US"/>
              <a:t>3 Channel Relay</a:t>
            </a:r>
            <a:endParaRPr lang="en-IN"/>
          </a:p>
        </p:txBody>
      </p:sp>
      <p:pic>
        <p:nvPicPr>
          <p:cNvPr id="2097158" name=""/>
          <p:cNvPicPr>
            <a:picLocks/>
          </p:cNvPicPr>
          <p:nvPr/>
        </p:nvPicPr>
        <p:blipFill>
          <a:blip xmlns:r="http://schemas.openxmlformats.org/officeDocument/2006/relationships" r:embed="rId2"/>
          <a:stretch>
            <a:fillRect/>
          </a:stretch>
        </p:blipFill>
        <p:spPr>
          <a:xfrm rot="0">
            <a:off x="898422" y="1493163"/>
            <a:ext cx="7086005" cy="5308474"/>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1" name=""/>
        <p:cNvGrpSpPr/>
        <p:nvPr/>
      </p:nvGrpSpPr>
      <p:grpSpPr>
        <a:xfrm>
          <a:off x="0" y="0"/>
          <a:ext cx="0" cy="0"/>
          <a:chOff x="0" y="0"/>
          <a:chExt cx="0" cy="0"/>
        </a:xfrm>
      </p:grpSpPr>
      <p:sp>
        <p:nvSpPr>
          <p:cNvPr id="1048622" name=""/>
          <p:cNvSpPr>
            <a:spLocks noGrp="1"/>
          </p:cNvSpPr>
          <p:nvPr>
            <p:ph type="title"/>
          </p:nvPr>
        </p:nvSpPr>
        <p:spPr/>
        <p:txBody>
          <a:bodyPr/>
          <a:p>
            <a:r>
              <a:rPr lang="en-US"/>
              <a:t>Bulb Holder:- </a:t>
            </a:r>
            <a:endParaRPr lang="en-IN"/>
          </a:p>
        </p:txBody>
      </p:sp>
      <p:pic>
        <p:nvPicPr>
          <p:cNvPr id="2097159" name=""/>
          <p:cNvPicPr>
            <a:picLocks/>
          </p:cNvPicPr>
          <p:nvPr/>
        </p:nvPicPr>
        <p:blipFill>
          <a:blip xmlns:r="http://schemas.openxmlformats.org/officeDocument/2006/relationships" r:embed="rId2"/>
          <a:stretch>
            <a:fillRect/>
          </a:stretch>
        </p:blipFill>
        <p:spPr>
          <a:xfrm rot="0">
            <a:off x="1843201" y="2073652"/>
            <a:ext cx="5314790" cy="4267234"/>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2" name=""/>
        <p:cNvGrpSpPr/>
        <p:nvPr/>
      </p:nvGrpSpPr>
      <p:grpSpPr>
        <a:xfrm>
          <a:off x="0" y="0"/>
          <a:ext cx="0" cy="0"/>
          <a:chOff x="0" y="0"/>
          <a:chExt cx="0" cy="0"/>
        </a:xfrm>
      </p:grpSpPr>
      <p:sp>
        <p:nvSpPr>
          <p:cNvPr id="1048623" name=""/>
          <p:cNvSpPr>
            <a:spLocks noGrp="1"/>
          </p:cNvSpPr>
          <p:nvPr>
            <p:ph type="title"/>
          </p:nvPr>
        </p:nvSpPr>
        <p:spPr/>
        <p:txBody>
          <a:bodyPr/>
          <a:p>
            <a:r>
              <a:rPr lang="en-US"/>
              <a:t>Bulb:-</a:t>
            </a:r>
            <a:endParaRPr lang="en-IN"/>
          </a:p>
        </p:txBody>
      </p:sp>
      <p:pic>
        <p:nvPicPr>
          <p:cNvPr id="2097160" name=""/>
          <p:cNvPicPr>
            <a:picLocks/>
          </p:cNvPicPr>
          <p:nvPr/>
        </p:nvPicPr>
        <p:blipFill>
          <a:blip xmlns:r="http://schemas.openxmlformats.org/officeDocument/2006/relationships" r:embed="rId2"/>
          <a:stretch>
            <a:fillRect/>
          </a:stretch>
        </p:blipFill>
        <p:spPr>
          <a:xfrm rot="0">
            <a:off x="1649461" y="365126"/>
            <a:ext cx="6865888" cy="6326268"/>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3" name=""/>
        <p:cNvGrpSpPr/>
        <p:nvPr/>
      </p:nvGrpSpPr>
      <p:grpSpPr>
        <a:xfrm>
          <a:off x="0" y="0"/>
          <a:ext cx="0" cy="0"/>
          <a:chOff x="0" y="0"/>
          <a:chExt cx="0" cy="0"/>
        </a:xfrm>
      </p:grpSpPr>
      <p:sp>
        <p:nvSpPr>
          <p:cNvPr id="1048624" name=""/>
          <p:cNvSpPr>
            <a:spLocks noGrp="1"/>
          </p:cNvSpPr>
          <p:nvPr>
            <p:ph type="title"/>
          </p:nvPr>
        </p:nvSpPr>
        <p:spPr/>
        <p:txBody>
          <a:bodyPr/>
          <a:p>
            <a:r>
              <a:rPr lang="en-US"/>
              <a:t>relay light detector sensor:-</a:t>
            </a:r>
            <a:endParaRPr lang="en-IN"/>
          </a:p>
        </p:txBody>
      </p:sp>
      <p:pic>
        <p:nvPicPr>
          <p:cNvPr id="2097161" name=""/>
          <p:cNvPicPr>
            <a:picLocks/>
          </p:cNvPicPr>
          <p:nvPr/>
        </p:nvPicPr>
        <p:blipFill>
          <a:blip xmlns:r="http://schemas.openxmlformats.org/officeDocument/2006/relationships" r:embed="rId2"/>
          <a:stretch>
            <a:fillRect/>
          </a:stretch>
        </p:blipFill>
        <p:spPr>
          <a:xfrm rot="0">
            <a:off x="250639" y="1201740"/>
            <a:ext cx="8642722" cy="550570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4" name=""/>
        <p:cNvGrpSpPr/>
        <p:nvPr/>
      </p:nvGrpSpPr>
      <p:grpSpPr>
        <a:xfrm>
          <a:off x="0" y="0"/>
          <a:ext cx="0" cy="0"/>
          <a:chOff x="0" y="0"/>
          <a:chExt cx="0" cy="0"/>
        </a:xfrm>
      </p:grpSpPr>
      <p:sp>
        <p:nvSpPr>
          <p:cNvPr id="1048625" name=""/>
          <p:cNvSpPr>
            <a:spLocks noGrp="1"/>
          </p:cNvSpPr>
          <p:nvPr>
            <p:ph type="title"/>
          </p:nvPr>
        </p:nvSpPr>
        <p:spPr/>
        <p:txBody>
          <a:bodyPr/>
          <a:p>
            <a:r>
              <a:rPr lang="en-US"/>
              <a:t>Jumper Wires Hardware:-</a:t>
            </a:r>
            <a:endParaRPr lang="en-IN"/>
          </a:p>
        </p:txBody>
      </p:sp>
      <p:pic>
        <p:nvPicPr>
          <p:cNvPr id="2097162" name=""/>
          <p:cNvPicPr>
            <a:picLocks/>
          </p:cNvPicPr>
          <p:nvPr/>
        </p:nvPicPr>
        <p:blipFill>
          <a:blip xmlns:r="http://schemas.openxmlformats.org/officeDocument/2006/relationships" r:embed="rId2"/>
          <a:stretch>
            <a:fillRect/>
          </a:stretch>
        </p:blipFill>
        <p:spPr>
          <a:xfrm rot="0">
            <a:off x="0" y="1690688"/>
            <a:ext cx="9008976" cy="5165412"/>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5" name=""/>
        <p:cNvGrpSpPr/>
        <p:nvPr/>
      </p:nvGrpSpPr>
      <p:grpSpPr>
        <a:xfrm>
          <a:off x="0" y="0"/>
          <a:ext cx="0" cy="0"/>
          <a:chOff x="0" y="0"/>
          <a:chExt cx="0" cy="0"/>
        </a:xfrm>
      </p:grpSpPr>
      <p:sp>
        <p:nvSpPr>
          <p:cNvPr id="1048626" name=""/>
          <p:cNvSpPr>
            <a:spLocks noGrp="1"/>
          </p:cNvSpPr>
          <p:nvPr>
            <p:ph type="title"/>
          </p:nvPr>
        </p:nvSpPr>
        <p:spPr/>
        <p:txBody>
          <a:bodyPr/>
          <a:p>
            <a:r>
              <a:rPr lang="en-US"/>
              <a:t>wires Solid type:-</a:t>
            </a:r>
            <a:endParaRPr lang="en-IN"/>
          </a:p>
        </p:txBody>
      </p:sp>
      <p:pic>
        <p:nvPicPr>
          <p:cNvPr id="2097163" name=""/>
          <p:cNvPicPr>
            <a:picLocks/>
          </p:cNvPicPr>
          <p:nvPr/>
        </p:nvPicPr>
        <p:blipFill>
          <a:blip xmlns:r="http://schemas.openxmlformats.org/officeDocument/2006/relationships" r:embed="rId2"/>
          <a:stretch>
            <a:fillRect/>
          </a:stretch>
        </p:blipFill>
        <p:spPr>
          <a:xfrm rot="0">
            <a:off x="439618" y="1228071"/>
            <a:ext cx="7716783" cy="5629929"/>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7" name=""/>
        <p:cNvGrpSpPr/>
        <p:nvPr/>
      </p:nvGrpSpPr>
      <p:grpSpPr>
        <a:xfrm>
          <a:off x="0" y="0"/>
          <a:ext cx="0" cy="0"/>
          <a:chOff x="0" y="0"/>
          <a:chExt cx="0" cy="0"/>
        </a:xfrm>
      </p:grpSpPr>
      <p:sp>
        <p:nvSpPr>
          <p:cNvPr id="1048631" name=""/>
          <p:cNvSpPr>
            <a:spLocks noGrp="1"/>
          </p:cNvSpPr>
          <p:nvPr>
            <p:ph type="title"/>
          </p:nvPr>
        </p:nvSpPr>
        <p:spPr>
          <a:xfrm>
            <a:off x="0" y="-209183"/>
            <a:ext cx="9574726" cy="1325563"/>
          </a:xfrm>
        </p:spPr>
        <p:txBody>
          <a:bodyPr/>
          <a:p>
            <a:r>
              <a:rPr lang="en-US"/>
              <a:t>DC Male and Female Jack Combo</a:t>
            </a:r>
            <a:r>
              <a:rPr lang="en-US"/>
              <a:t>:</a:t>
            </a:r>
            <a:r>
              <a:rPr lang="en-US"/>
              <a:t>-</a:t>
            </a:r>
            <a:endParaRPr lang="en-IN"/>
          </a:p>
        </p:txBody>
      </p:sp>
      <p:pic>
        <p:nvPicPr>
          <p:cNvPr id="2097164" name=""/>
          <p:cNvPicPr>
            <a:picLocks/>
          </p:cNvPicPr>
          <p:nvPr/>
        </p:nvPicPr>
        <p:blipFill>
          <a:blip xmlns:r="http://schemas.openxmlformats.org/officeDocument/2006/relationships" r:embed="rId2"/>
          <a:stretch>
            <a:fillRect/>
          </a:stretch>
        </p:blipFill>
        <p:spPr>
          <a:xfrm rot="16118">
            <a:off x="-989" y="474998"/>
            <a:ext cx="9144000" cy="6354400"/>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8" name=""/>
        <p:cNvGrpSpPr/>
        <p:nvPr/>
      </p:nvGrpSpPr>
      <p:grpSpPr>
        <a:xfrm>
          <a:off x="0" y="0"/>
          <a:ext cx="0" cy="0"/>
          <a:chOff x="0" y="0"/>
          <a:chExt cx="0" cy="0"/>
        </a:xfrm>
      </p:grpSpPr>
      <p:sp>
        <p:nvSpPr>
          <p:cNvPr id="1048632" name=""/>
          <p:cNvSpPr>
            <a:spLocks noGrp="1"/>
          </p:cNvSpPr>
          <p:nvPr>
            <p:ph type="title"/>
          </p:nvPr>
        </p:nvSpPr>
        <p:spPr>
          <a:xfrm>
            <a:off x="378011" y="365126"/>
            <a:ext cx="8387978" cy="1325563"/>
          </a:xfrm>
        </p:spPr>
        <p:txBody>
          <a:bodyPr/>
          <a:p>
            <a:r>
              <a:rPr lang="en-IN"/>
              <a:t>Eveready 9V Battery</a:t>
            </a:r>
            <a:r>
              <a:rPr lang="en-US"/>
              <a:t> </a:t>
            </a:r>
            <a:r>
              <a:rPr lang="en-US"/>
              <a:t>a</a:t>
            </a:r>
            <a:r>
              <a:rPr lang="en-US"/>
              <a:t>n</a:t>
            </a:r>
            <a:r>
              <a:rPr lang="en-US"/>
              <a:t>d</a:t>
            </a:r>
            <a:r>
              <a:rPr lang="en-US"/>
              <a:t> </a:t>
            </a:r>
            <a:r>
              <a:rPr lang="en-US"/>
              <a:t>Battery Holder Clip</a:t>
            </a:r>
            <a:r>
              <a:rPr lang="en-US"/>
              <a:t>:</a:t>
            </a:r>
            <a:r>
              <a:rPr lang="en-US"/>
              <a:t>-</a:t>
            </a:r>
            <a:endParaRPr lang="en-IN"/>
          </a:p>
        </p:txBody>
      </p:sp>
      <p:pic>
        <p:nvPicPr>
          <p:cNvPr id="2097165" name=""/>
          <p:cNvPicPr>
            <a:picLocks/>
          </p:cNvPicPr>
          <p:nvPr/>
        </p:nvPicPr>
        <p:blipFill>
          <a:blip xmlns:r="http://schemas.openxmlformats.org/officeDocument/2006/relationships" r:embed="rId2"/>
          <a:stretch>
            <a:fillRect/>
          </a:stretch>
        </p:blipFill>
        <p:spPr>
          <a:xfrm rot="0">
            <a:off x="0" y="1690688"/>
            <a:ext cx="9143930" cy="5025381"/>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9" name=""/>
        <p:cNvGrpSpPr/>
        <p:nvPr/>
      </p:nvGrpSpPr>
      <p:grpSpPr>
        <a:xfrm>
          <a:off x="0" y="0"/>
          <a:ext cx="0" cy="0"/>
          <a:chOff x="0" y="0"/>
          <a:chExt cx="0" cy="0"/>
        </a:xfrm>
      </p:grpSpPr>
      <p:sp>
        <p:nvSpPr>
          <p:cNvPr id="1048633" name=""/>
          <p:cNvSpPr>
            <a:spLocks noGrp="1"/>
          </p:cNvSpPr>
          <p:nvPr>
            <p:ph type="title"/>
          </p:nvPr>
        </p:nvSpPr>
        <p:spPr/>
        <p:txBody>
          <a:bodyPr/>
          <a:p>
            <a:r>
              <a:rPr lang="en-US"/>
              <a:t>etching pcb kit</a:t>
            </a:r>
            <a:r>
              <a:rPr lang="en-US"/>
              <a:t>:</a:t>
            </a:r>
            <a:r>
              <a:rPr lang="en-US"/>
              <a:t>-</a:t>
            </a:r>
            <a:endParaRPr lang="en-IN"/>
          </a:p>
        </p:txBody>
      </p:sp>
      <p:pic>
        <p:nvPicPr>
          <p:cNvPr id="2097166" name=""/>
          <p:cNvPicPr>
            <a:picLocks/>
          </p:cNvPicPr>
          <p:nvPr/>
        </p:nvPicPr>
        <p:blipFill>
          <a:blip xmlns:r="http://schemas.openxmlformats.org/officeDocument/2006/relationships" r:embed="rId2"/>
          <a:stretch>
            <a:fillRect/>
          </a:stretch>
        </p:blipFill>
        <p:spPr>
          <a:xfrm rot="0">
            <a:off x="159890" y="1417517"/>
            <a:ext cx="8824219" cy="5440483"/>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0" name=""/>
        <p:cNvGrpSpPr/>
        <p:nvPr/>
      </p:nvGrpSpPr>
      <p:grpSpPr>
        <a:xfrm>
          <a:off x="0" y="0"/>
          <a:ext cx="0" cy="0"/>
          <a:chOff x="0" y="0"/>
          <a:chExt cx="0" cy="0"/>
        </a:xfrm>
      </p:grpSpPr>
      <p:sp>
        <p:nvSpPr>
          <p:cNvPr id="1048634" name=""/>
          <p:cNvSpPr>
            <a:spLocks noGrp="1"/>
          </p:cNvSpPr>
          <p:nvPr>
            <p:ph type="title"/>
          </p:nvPr>
        </p:nvSpPr>
        <p:spPr/>
        <p:txBody>
          <a:bodyPr/>
          <a:p>
            <a:r>
              <a:rPr lang="en-IN"/>
              <a:t>soldering iron kit</a:t>
            </a:r>
            <a:r>
              <a:rPr lang="en-US"/>
              <a:t>:</a:t>
            </a:r>
            <a:r>
              <a:rPr lang="en-US"/>
              <a:t>-</a:t>
            </a:r>
            <a:endParaRPr lang="en-IN"/>
          </a:p>
        </p:txBody>
      </p:sp>
      <p:pic>
        <p:nvPicPr>
          <p:cNvPr id="2097167" name=""/>
          <p:cNvPicPr>
            <a:picLocks/>
          </p:cNvPicPr>
          <p:nvPr/>
        </p:nvPicPr>
        <p:blipFill>
          <a:blip xmlns:r="http://schemas.openxmlformats.org/officeDocument/2006/relationships" r:embed="rId2"/>
          <a:stretch>
            <a:fillRect/>
          </a:stretch>
        </p:blipFill>
        <p:spPr>
          <a:xfrm rot="28515">
            <a:off x="162269" y="1569410"/>
            <a:ext cx="8726808" cy="5098605"/>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9" name=""/>
        <p:cNvGrpSpPr/>
        <p:nvPr/>
      </p:nvGrpSpPr>
      <p:grpSpPr>
        <a:xfrm>
          <a:off x="0" y="0"/>
          <a:ext cx="0" cy="0"/>
          <a:chOff x="0" y="0"/>
          <a:chExt cx="0" cy="0"/>
        </a:xfrm>
      </p:grpSpPr>
      <p:sp>
        <p:nvSpPr>
          <p:cNvPr id="1048618" name=""/>
          <p:cNvSpPr>
            <a:spLocks noGrp="1"/>
          </p:cNvSpPr>
          <p:nvPr>
            <p:ph type="title"/>
          </p:nvPr>
        </p:nvSpPr>
        <p:spPr>
          <a:xfrm>
            <a:off x="464437" y="0"/>
            <a:ext cx="8215124" cy="1325563"/>
          </a:xfrm>
        </p:spPr>
        <p:txBody>
          <a:bodyPr>
            <a:normAutofit fontScale="90000"/>
          </a:bodyPr>
          <a:p>
            <a:r>
              <a:rPr lang="en-US"/>
              <a:t>how is a Wireless Home Automation System using Receiving SMS  ?</a:t>
            </a:r>
            <a:endParaRPr lang="en-IN"/>
          </a:p>
        </p:txBody>
      </p:sp>
      <p:sp>
        <p:nvSpPr>
          <p:cNvPr id="1048619" name=""/>
          <p:cNvSpPr>
            <a:spLocks noGrp="1"/>
          </p:cNvSpPr>
          <p:nvPr>
            <p:ph idx="1"/>
          </p:nvPr>
        </p:nvSpPr>
        <p:spPr>
          <a:xfrm>
            <a:off x="313610" y="1253330"/>
            <a:ext cx="8486949" cy="2754800"/>
          </a:xfrm>
        </p:spPr>
        <p:txBody>
          <a:bodyPr>
            <a:normAutofit/>
          </a:bodyPr>
          <a:p>
            <a:r>
              <a:rPr lang="en-US"/>
              <a:t>The microcontroller will extract the message from the received SMS and control the relay module. The relay will turn on or off the appliances as ordered by the owner. The advantage of the project is even if the owner does not have an android phone the can send a SMS to the GSM modem to control the appliances.</a:t>
            </a:r>
            <a:endParaRPr lang="en-IN"/>
          </a:p>
        </p:txBody>
      </p:sp>
      <p:sp>
        <p:nvSpPr>
          <p:cNvPr id="1048620" name=""/>
          <p:cNvSpPr>
            <a:spLocks noGrp="1"/>
          </p:cNvSpPr>
          <p:nvPr>
            <p:ph idx="1"/>
          </p:nvPr>
        </p:nvSpPr>
        <p:spPr>
          <a:xfrm>
            <a:off x="236961" y="4008130"/>
            <a:ext cx="8442599" cy="1226267"/>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home appliances from remote places anywhere in the world. This system allows the owner to control the appliances and to.</a:t>
            </a: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1" name=""/>
        <p:cNvGrpSpPr/>
        <p:nvPr/>
      </p:nvGrpSpPr>
      <p:grpSpPr>
        <a:xfrm>
          <a:off x="0" y="0"/>
          <a:ext cx="0" cy="0"/>
          <a:chOff x="0" y="0"/>
          <a:chExt cx="0" cy="0"/>
        </a:xfrm>
      </p:grpSpPr>
      <p:sp>
        <p:nvSpPr>
          <p:cNvPr id="1048635" name=""/>
          <p:cNvSpPr>
            <a:spLocks noGrp="1"/>
          </p:cNvSpPr>
          <p:nvPr>
            <p:ph type="title"/>
          </p:nvPr>
        </p:nvSpPr>
        <p:spPr>
          <a:xfrm>
            <a:off x="-15233" y="141495"/>
            <a:ext cx="9164675" cy="1108921"/>
          </a:xfrm>
        </p:spPr>
        <p:txBody>
          <a:bodyPr/>
          <a:p>
            <a:r>
              <a:rPr lang="en-US"/>
              <a:t>PCB </a:t>
            </a:r>
            <a:r>
              <a:rPr lang="en-US"/>
              <a:t>m</a:t>
            </a:r>
            <a:r>
              <a:rPr lang="en-US"/>
              <a:t>anufacturing</a:t>
            </a:r>
            <a:r>
              <a:rPr lang="en-US"/>
              <a:t> </a:t>
            </a:r>
            <a:r>
              <a:rPr lang="en-US"/>
              <a:t>b</a:t>
            </a:r>
            <a:r>
              <a:rPr lang="en-US"/>
              <a:t>l</a:t>
            </a:r>
            <a:r>
              <a:rPr lang="en-US"/>
              <a:t>o</a:t>
            </a:r>
            <a:r>
              <a:rPr lang="en-US"/>
              <a:t>c</a:t>
            </a:r>
            <a:r>
              <a:rPr lang="en-US"/>
              <a:t>k</a:t>
            </a:r>
            <a:r>
              <a:rPr lang="en-US"/>
              <a:t> </a:t>
            </a:r>
            <a:r>
              <a:rPr lang="en-US"/>
              <a:t>diagram</a:t>
            </a:r>
            <a:r>
              <a:rPr lang="en-US"/>
              <a:t>:</a:t>
            </a:r>
            <a:r>
              <a:rPr lang="en-US"/>
              <a:t>-</a:t>
            </a:r>
            <a:endParaRPr lang="en-IN"/>
          </a:p>
        </p:txBody>
      </p:sp>
      <p:pic>
        <p:nvPicPr>
          <p:cNvPr id="2097168" name=""/>
          <p:cNvPicPr>
            <a:picLocks/>
          </p:cNvPicPr>
          <p:nvPr/>
        </p:nvPicPr>
        <p:blipFill>
          <a:blip xmlns:r="http://schemas.openxmlformats.org/officeDocument/2006/relationships" r:embed="rId2"/>
          <a:stretch>
            <a:fillRect/>
          </a:stretch>
        </p:blipFill>
        <p:spPr>
          <a:xfrm rot="0">
            <a:off x="-172855" y="886872"/>
            <a:ext cx="9144000" cy="5971127"/>
          </a:xfrm>
          <a:prstGeom prst="rec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2" name=""/>
        <p:cNvGrpSpPr/>
        <p:nvPr/>
      </p:nvGrpSpPr>
      <p:grpSpPr>
        <a:xfrm>
          <a:off x="0" y="0"/>
          <a:ext cx="0" cy="0"/>
          <a:chOff x="0" y="0"/>
          <a:chExt cx="0" cy="0"/>
        </a:xfrm>
      </p:grpSpPr>
      <p:sp>
        <p:nvSpPr>
          <p:cNvPr id="1048636" name=""/>
          <p:cNvSpPr txBox="1"/>
          <p:nvPr/>
        </p:nvSpPr>
        <p:spPr>
          <a:xfrm>
            <a:off x="110142" y="245380"/>
            <a:ext cx="8923717" cy="6797039"/>
          </a:xfrm>
          <a:prstGeom prst="rect"/>
        </p:spPr>
        <p:txBody>
          <a:bodyPr rtlCol="0" wrap="square">
            <a:spAutoFit/>
          </a:bodyPr>
          <a:p>
            <a:r>
              <a:rPr sz="2800" lang="en-IN">
                <a:solidFill>
                  <a:srgbClr val="000000"/>
                </a:solidFill>
              </a:rPr>
              <a:t>STEP 1: circuit diagram
Proteus is a simulation and design software tool developed by Labcenter Electronics for Electrical and Electronic circuit design. It is a software suite containing schematic, simulation as well as PCB designing.
STEP 2: PCB layout
First you need to design the PCB layout using a service like Eagle, 
Take the printout of PCB layout bottom view on Photo paper using LASER Printer.
Note:-
For printing, use LASER PRINTER or PHOT COPIER only because the ink used in them is plastic toner ink. 
</a:t>
            </a:r>
            <a:endParaRPr sz="2800" lang="en-IN">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3" name=""/>
        <p:cNvGrpSpPr/>
        <p:nvPr/>
      </p:nvGrpSpPr>
      <p:grpSpPr>
        <a:xfrm>
          <a:off x="0" y="0"/>
          <a:ext cx="0" cy="0"/>
          <a:chOff x="0" y="0"/>
          <a:chExt cx="0" cy="0"/>
        </a:xfrm>
      </p:grpSpPr>
      <p:sp>
        <p:nvSpPr>
          <p:cNvPr id="1048637" name=""/>
          <p:cNvSpPr txBox="1"/>
          <p:nvPr/>
        </p:nvSpPr>
        <p:spPr>
          <a:xfrm>
            <a:off x="175943" y="240031"/>
            <a:ext cx="8792112" cy="6377939"/>
          </a:xfrm>
          <a:prstGeom prst="rect"/>
        </p:spPr>
        <p:txBody>
          <a:bodyPr rtlCol="0" wrap="square">
            <a:spAutoFit/>
          </a:bodyPr>
          <a:p>
            <a:r>
              <a:rPr sz="2800" lang="en-IN">
                <a:solidFill>
                  <a:srgbClr val="000000"/>
                </a:solidFill>
              </a:rPr>
              <a:t>In other printer ink used is in liquid form which will not transfer to copper after heating 
Use Photo Paper OR Press &amp; Peel magazine cover with gloss lamination. paper OR any 
STEP 3: Clean the PCB
THE COPPER PLATE SO THERE IS A ROUGH SURFACE FOR THE DESIGN TO STICK TO WHEN TRANSFERED 
STEP 4: pattern transfer 
Place the print out sheet face down on copper 
Fix it using the paper tape .
Turn on Electric Iron and set the maximum temperature available.
</a:t>
            </a:r>
            <a:endParaRPr sz="2800" lang="en-IN">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4" name=""/>
        <p:cNvGrpSpPr/>
        <p:nvPr/>
      </p:nvGrpSpPr>
      <p:grpSpPr>
        <a:xfrm>
          <a:off x="0" y="0"/>
          <a:ext cx="0" cy="0"/>
          <a:chOff x="0" y="0"/>
          <a:chExt cx="0" cy="0"/>
        </a:xfrm>
      </p:grpSpPr>
      <p:sp>
        <p:nvSpPr>
          <p:cNvPr id="1048638" name=""/>
          <p:cNvSpPr txBox="1"/>
          <p:nvPr/>
        </p:nvSpPr>
        <p:spPr>
          <a:xfrm>
            <a:off x="149622" y="201562"/>
            <a:ext cx="8844754" cy="6797039"/>
          </a:xfrm>
          <a:prstGeom prst="rect"/>
        </p:spPr>
        <p:txBody>
          <a:bodyPr rtlCol="0" wrap="square">
            <a:spAutoFit/>
          </a:bodyPr>
          <a:p>
            <a:r>
              <a:rPr sz="2800" lang="en-IN">
                <a:solidFill>
                  <a:srgbClr val="000000"/>
                </a:solidFill>
              </a:rPr>
              <a:t>Give the maximum pressure and temperature up to 5 minute to the copper laminated sheet from photo paper side.
After 5 minute keep this copper laminated sheet water for soaking. 
Wait for 1 minute or until paper softens
Photo paper softens almost immediately, turning into a pulp that is easy to remove rubbing with your thumb. 
Keep rubbing until the paper gets dissolved (usually less than 1 minute).
STEP 5: dark room facility
</a:t>
            </a:r>
            <a:endParaRPr sz="2800" lang="en-IN">
              <a:solidFill>
                <a:srgbClr val="000000"/>
              </a:solidFill>
            </a:endParaRPr>
          </a:p>
          <a:p>
            <a:endParaRPr sz="2800" lang="en-IN">
              <a:solidFill>
                <a:srgbClr val="000000"/>
              </a:solidFill>
            </a:endParaRPr>
          </a:p>
          <a:p>
            <a:endParaRPr sz="2800" lang="en-IN">
              <a:solidFill>
                <a:srgbClr val="000000"/>
              </a:solidFill>
            </a:endParaRPr>
          </a:p>
          <a:p>
            <a:endParaRPr sz="2800" lang="en-IN">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5" name=""/>
        <p:cNvGrpSpPr/>
        <p:nvPr/>
      </p:nvGrpSpPr>
      <p:grpSpPr>
        <a:xfrm>
          <a:off x="0" y="0"/>
          <a:ext cx="0" cy="0"/>
          <a:chOff x="0" y="0"/>
          <a:chExt cx="0" cy="0"/>
        </a:xfrm>
      </p:grpSpPr>
      <p:sp>
        <p:nvSpPr>
          <p:cNvPr id="1048639" name=""/>
          <p:cNvSpPr txBox="1"/>
          <p:nvPr/>
        </p:nvSpPr>
        <p:spPr>
          <a:xfrm>
            <a:off x="112214" y="251789"/>
            <a:ext cx="8919573" cy="5958839"/>
          </a:xfrm>
          <a:prstGeom prst="rect"/>
        </p:spPr>
        <p:txBody>
          <a:bodyPr rtlCol="0" wrap="square">
            <a:spAutoFit/>
          </a:bodyPr>
          <a:p>
            <a:r>
              <a:rPr sz="2800" lang="en-IN">
                <a:solidFill>
                  <a:srgbClr val="000000"/>
                </a:solidFill>
              </a:rPr>
              <a:t>STEP 6: pattern transfer the check
Check what has happened on the pattern transfer
STEP 7: etching 
Using FeClz in a plastic tray, do the etching of PCB and remove the unwanted copper.
Note: 
FeClz is an acid so while doing the etching keep your body and cloths away from the FeCl3.
It is not too dangerous for body; you can wash your body by soap.
But it is dangerous for cloths. Once you cloths are in contact with FeCla, your cloths are damaged.
</a:t>
            </a:r>
            <a:endParaRPr sz="2800" lang="en-IN">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6" name=""/>
        <p:cNvGrpSpPr/>
        <p:nvPr/>
      </p:nvGrpSpPr>
      <p:grpSpPr>
        <a:xfrm>
          <a:off x="0" y="0"/>
          <a:ext cx="0" cy="0"/>
          <a:chOff x="0" y="0"/>
          <a:chExt cx="0" cy="0"/>
        </a:xfrm>
      </p:grpSpPr>
      <p:sp>
        <p:nvSpPr>
          <p:cNvPr id="1048640" name=""/>
          <p:cNvSpPr txBox="1"/>
          <p:nvPr/>
        </p:nvSpPr>
        <p:spPr>
          <a:xfrm>
            <a:off x="103176" y="240030"/>
            <a:ext cx="9040823" cy="6377939"/>
          </a:xfrm>
          <a:prstGeom prst="rect"/>
        </p:spPr>
        <p:txBody>
          <a:bodyPr rtlCol="0" wrap="square">
            <a:spAutoFit/>
          </a:bodyPr>
          <a:p>
            <a:r>
              <a:rPr sz="2800" lang="en-IN">
                <a:solidFill>
                  <a:srgbClr val="000000"/>
                </a:solidFill>
              </a:rPr>
              <a:t>STEP 8: cleaning
After etching, the next procedure is to clean the PCB by removing the plastic toner. Using acetone remove the plastic toner.
STEP 9: drilling
Take the drill machine and drill bit.
STEP 10: component mounting
The two diagrams below show: 1. Track side of a PCB (normally the underneath side) and 2.The component side (normally the top side) of the same circuit.
Take the 5v power supply PCB Mount the components as per the circuit diagram.
</a:t>
            </a:r>
            <a:endParaRPr sz="2800" lang="en-IN">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7" name=""/>
        <p:cNvGrpSpPr/>
        <p:nvPr/>
      </p:nvGrpSpPr>
      <p:grpSpPr>
        <a:xfrm>
          <a:off x="0" y="0"/>
          <a:ext cx="0" cy="0"/>
          <a:chOff x="0" y="0"/>
          <a:chExt cx="0" cy="0"/>
        </a:xfrm>
      </p:grpSpPr>
      <p:sp>
        <p:nvSpPr>
          <p:cNvPr id="1048641" name=""/>
          <p:cNvSpPr txBox="1"/>
          <p:nvPr/>
        </p:nvSpPr>
        <p:spPr>
          <a:xfrm>
            <a:off x="39953" y="240030"/>
            <a:ext cx="9064095" cy="6377939"/>
          </a:xfrm>
          <a:prstGeom prst="rect"/>
        </p:spPr>
        <p:txBody>
          <a:bodyPr rtlCol="0" wrap="square">
            <a:spAutoFit/>
          </a:bodyPr>
          <a:p>
            <a:r>
              <a:rPr sz="2800" lang="en-IN">
                <a:solidFill>
                  <a:srgbClr val="000000"/>
                </a:solidFill>
              </a:rPr>
              <a:t>Note: 
Components are placed on the non-copper side, and then the PCB is turned over to solder the component leads to the copper tracks. 
Take precaution of terminals while mounting 16×2 LCD Display,Potentiometer 10K,Connecting Jumper Wires,Pulse Oximeter Sensor MAX30100 Module,DC Male and Female Jack,Eveready 9V Battery and Battery Holder Clip
and IC.
STEP 11: soldring
Take the soldering gun. And prepare it for soldering. 
Place the soldering iron in its stand and plug in.
</a:t>
            </a:r>
            <a:endParaRPr sz="2800" lang="en-IN">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8" name=""/>
        <p:cNvGrpSpPr/>
        <p:nvPr/>
      </p:nvGrpSpPr>
      <p:grpSpPr>
        <a:xfrm>
          <a:off x="0" y="0"/>
          <a:ext cx="0" cy="0"/>
          <a:chOff x="0" y="0"/>
          <a:chExt cx="0" cy="0"/>
        </a:xfrm>
      </p:grpSpPr>
      <p:sp>
        <p:nvSpPr>
          <p:cNvPr id="1048642" name=""/>
          <p:cNvSpPr txBox="1"/>
          <p:nvPr/>
        </p:nvSpPr>
        <p:spPr>
          <a:xfrm>
            <a:off x="87797" y="346468"/>
            <a:ext cx="8968407" cy="6797039"/>
          </a:xfrm>
          <a:prstGeom prst="rect"/>
        </p:spPr>
        <p:txBody>
          <a:bodyPr rtlCol="0" wrap="square">
            <a:spAutoFit/>
          </a:bodyPr>
          <a:p>
            <a:r>
              <a:rPr sz="2800" lang="en-IN">
                <a:solidFill>
                  <a:srgbClr val="000000"/>
                </a:solidFill>
              </a:rPr>
              <a:t>The iron will take a few minutes to reach its operating temperature of about 400°C.
Wait a few minutes for the soldering iron to warm up.
You can check if it is ready by trying to melt a little solder on the tip.
Wipe the tip of the iron on the damp sponge. This will clean the tip.
Melt a little solder on the tip of the iron.
This is called 'tinning' and it will help the heat to flow from the iron's tip to the joint. It only needs to be done when you plug in the iron.
Do the soldering. 
Check the soldering and if there is any dry soldering, do the corrective action using soldering
After soldering cut the terminals by cutter.
</a:t>
            </a:r>
            <a:endParaRPr sz="2800" lang="en-IN">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9" name=""/>
        <p:cNvGrpSpPr/>
        <p:nvPr/>
      </p:nvGrpSpPr>
      <p:grpSpPr>
        <a:xfrm>
          <a:off x="0" y="0"/>
          <a:ext cx="0" cy="0"/>
          <a:chOff x="0" y="0"/>
          <a:chExt cx="0" cy="0"/>
        </a:xfrm>
      </p:grpSpPr>
      <p:sp>
        <p:nvSpPr>
          <p:cNvPr id="1048643" name=""/>
          <p:cNvSpPr txBox="1"/>
          <p:nvPr/>
        </p:nvSpPr>
        <p:spPr>
          <a:xfrm>
            <a:off x="117074" y="245890"/>
            <a:ext cx="8909852" cy="3025140"/>
          </a:xfrm>
          <a:prstGeom prst="rect"/>
        </p:spPr>
        <p:txBody>
          <a:bodyPr rtlCol="0" wrap="square">
            <a:spAutoFit/>
          </a:bodyPr>
          <a:p>
            <a:r>
              <a:rPr sz="2800" lang="en-IN">
                <a:solidFill>
                  <a:srgbClr val="000000"/>
                </a:solidFill>
              </a:rPr>
              <a:t>Note:
Don't cut the terminals before the soldering. Always cut the terminals after soldering.
STEP 12: testing
 Is not soldering perfect? Check with multimeter.
</a:t>
            </a:r>
            <a:endParaRPr sz="2800" lang="en-IN">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1" name=""/>
        <p:cNvGrpSpPr/>
        <p:nvPr/>
      </p:nvGrpSpPr>
      <p:grpSpPr>
        <a:xfrm>
          <a:off x="0" y="0"/>
          <a:ext cx="0" cy="0"/>
          <a:chOff x="0" y="0"/>
          <a:chExt cx="0" cy="0"/>
        </a:xfrm>
      </p:grpSpPr>
      <p:sp>
        <p:nvSpPr>
          <p:cNvPr id="1048648" name=""/>
          <p:cNvSpPr>
            <a:spLocks noGrp="1"/>
          </p:cNvSpPr>
          <p:nvPr>
            <p:ph type="title"/>
          </p:nvPr>
        </p:nvSpPr>
        <p:spPr>
          <a:xfrm>
            <a:off x="2225681" y="201776"/>
            <a:ext cx="7886700" cy="1325563"/>
          </a:xfrm>
          <a:prstGeom prst="rect"/>
        </p:spPr>
        <p:txBody>
          <a:bodyPr/>
          <a:p>
            <a:r>
              <a:rPr lang="en-IN"/>
              <a:t>Block diagram:-</a:t>
            </a:r>
            <a:endParaRPr lang="en-IN"/>
          </a:p>
        </p:txBody>
      </p:sp>
      <p:pic>
        <p:nvPicPr>
          <p:cNvPr id="2097169" name=""/>
          <p:cNvPicPr>
            <a:picLocks/>
          </p:cNvPicPr>
          <p:nvPr/>
        </p:nvPicPr>
        <p:blipFill>
          <a:blip xmlns:r="http://schemas.openxmlformats.org/officeDocument/2006/relationships" r:embed="rId2"/>
          <a:stretch>
            <a:fillRect/>
          </a:stretch>
        </p:blipFill>
        <p:spPr>
          <a:xfrm rot="0">
            <a:off x="138532" y="386832"/>
            <a:ext cx="8866934" cy="6471168"/>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7" name=""/>
        <p:cNvGrpSpPr/>
        <p:nvPr/>
      </p:nvGrpSpPr>
      <p:grpSpPr>
        <a:xfrm>
          <a:off x="0" y="0"/>
          <a:ext cx="0" cy="0"/>
          <a:chOff x="0" y="0"/>
          <a:chExt cx="0" cy="0"/>
        </a:xfrm>
      </p:grpSpPr>
      <p:sp>
        <p:nvSpPr>
          <p:cNvPr id="1048607" name=""/>
          <p:cNvSpPr>
            <a:spLocks noGrp="1"/>
          </p:cNvSpPr>
          <p:nvPr>
            <p:ph type="title"/>
          </p:nvPr>
        </p:nvSpPr>
        <p:spPr>
          <a:xfrm>
            <a:off x="628650" y="0"/>
            <a:ext cx="7886700" cy="1325563"/>
          </a:xfrm>
        </p:spPr>
        <p:txBody>
          <a:bodyPr/>
          <a:p>
            <a:r>
              <a:rPr lang="en-US"/>
              <a:t>Working of Project:-</a:t>
            </a:r>
            <a:endParaRPr lang="en-IN"/>
          </a:p>
        </p:txBody>
      </p:sp>
      <p:sp>
        <p:nvSpPr>
          <p:cNvPr id="1048608" name=""/>
          <p:cNvSpPr>
            <a:spLocks noGrp="1"/>
          </p:cNvSpPr>
          <p:nvPr>
            <p:ph idx="1"/>
          </p:nvPr>
        </p:nvSpPr>
        <p:spPr>
          <a:xfrm>
            <a:off x="628650" y="1325563"/>
            <a:ext cx="7886700" cy="5123349"/>
          </a:xfrm>
        </p:spPr>
        <p:txBody>
          <a:bodyPr/>
          <a:p>
            <a:r>
              <a:rPr lang="en-US"/>
              <a:t>In this post we are going to build a home automation circuit by which you can control your home gadgets via GSM network or in other words using SMS commands, you can control up to 5 devices independently. The proposed GSM based home automation system is loaded with several features that make this project standout, like: password protected control for all outputs, automatic recovery from power outage, acknowledgement SMS to the user. We will also see how to automate SMS commands so that you can schedule your commands and execute without your intervention.</a:t>
            </a: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33" name=""/>
        <p:cNvGrpSpPr/>
        <p:nvPr/>
      </p:nvGrpSpPr>
      <p:grpSpPr>
        <a:xfrm>
          <a:off x="0" y="0"/>
          <a:ext cx="0" cy="0"/>
          <a:chOff x="0" y="0"/>
          <a:chExt cx="0" cy="0"/>
        </a:xfrm>
      </p:grpSpPr>
      <p:sp>
        <p:nvSpPr>
          <p:cNvPr id="1048770" name=""/>
          <p:cNvSpPr>
            <a:spLocks noGrp="1"/>
          </p:cNvSpPr>
          <p:nvPr>
            <p:ph type="title"/>
          </p:nvPr>
        </p:nvSpPr>
        <p:spPr/>
        <p:txBody>
          <a:bodyPr/>
          <a:p>
            <a:r>
              <a:rPr lang="en-US"/>
              <a:t>what is Block diagram ?</a:t>
            </a:r>
            <a:endParaRPr lang="en-IN"/>
          </a:p>
        </p:txBody>
      </p:sp>
      <p:sp>
        <p:nvSpPr>
          <p:cNvPr id="1048771" name=""/>
          <p:cNvSpPr>
            <a:spLocks noGrp="1"/>
          </p:cNvSpPr>
          <p:nvPr>
            <p:ph idx="1"/>
          </p:nvPr>
        </p:nvSpPr>
        <p:spPr/>
        <p:txBody>
          <a:bodyPr/>
          <a:p>
            <a:r>
              <a:rPr lang="en-US"/>
              <a:t>A block diagram is a diagram of a system in which the principal parts or functions are represented by blocks connected by lines that show the relationships of the blocks. They are heavily used in engineering in hardware design, electronic design, software design, and process flow diagrams.</a:t>
            </a:r>
            <a:endParaRPr lang="en-IN"/>
          </a:p>
          <a:p>
            <a:r>
              <a:rPr lang="en-US"/>
              <a:t>The diagram above describes how the circuit diagram will be connected</a:t>
            </a:r>
            <a:r>
              <a:rPr lang="en-US"/>
              <a:t>.</a:t>
            </a:r>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2" name=""/>
        <p:cNvGrpSpPr/>
        <p:nvPr/>
      </p:nvGrpSpPr>
      <p:grpSpPr>
        <a:xfrm>
          <a:off x="0" y="0"/>
          <a:ext cx="0" cy="0"/>
          <a:chOff x="0" y="0"/>
          <a:chExt cx="0" cy="0"/>
        </a:xfrm>
      </p:grpSpPr>
      <p:sp>
        <p:nvSpPr>
          <p:cNvPr id="1048649" name=""/>
          <p:cNvSpPr>
            <a:spLocks noGrp="1"/>
          </p:cNvSpPr>
          <p:nvPr>
            <p:ph type="title"/>
          </p:nvPr>
        </p:nvSpPr>
        <p:spPr>
          <a:xfrm>
            <a:off x="617470" y="-351396"/>
            <a:ext cx="7886700" cy="1325563"/>
          </a:xfrm>
        </p:spPr>
        <p:txBody>
          <a:bodyPr/>
          <a:p>
            <a:r>
              <a:rPr lang="en-US"/>
              <a:t>Arduino UNO diagram:</a:t>
            </a:r>
            <a:r>
              <a:rPr lang="en-US"/>
              <a:t>-</a:t>
            </a:r>
            <a:endParaRPr lang="en-IN"/>
          </a:p>
        </p:txBody>
      </p:sp>
      <p:pic>
        <p:nvPicPr>
          <p:cNvPr id="2097170" name=""/>
          <p:cNvPicPr>
            <a:picLocks/>
          </p:cNvPicPr>
          <p:nvPr/>
        </p:nvPicPr>
        <p:blipFill>
          <a:blip xmlns:r="http://schemas.openxmlformats.org/officeDocument/2006/relationships" r:embed="rId2"/>
          <a:stretch>
            <a:fillRect/>
          </a:stretch>
        </p:blipFill>
        <p:spPr>
          <a:xfrm rot="0">
            <a:off x="212123" y="489908"/>
            <a:ext cx="8719753" cy="6225127"/>
          </a:xfrm>
          <a:prstGeom prst="rec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32" name=""/>
        <p:cNvGrpSpPr/>
        <p:nvPr/>
      </p:nvGrpSpPr>
      <p:grpSpPr>
        <a:xfrm>
          <a:off x="0" y="0"/>
          <a:ext cx="0" cy="0"/>
          <a:chOff x="0" y="0"/>
          <a:chExt cx="0" cy="0"/>
        </a:xfrm>
      </p:grpSpPr>
      <p:sp>
        <p:nvSpPr>
          <p:cNvPr id="1048769" name=""/>
          <p:cNvSpPr>
            <a:spLocks noGrp="1"/>
          </p:cNvSpPr>
          <p:nvPr>
            <p:ph idx="1"/>
          </p:nvPr>
        </p:nvSpPr>
        <p:spPr>
          <a:xfrm>
            <a:off x="131693" y="160904"/>
            <a:ext cx="8880613" cy="6567603"/>
          </a:xfrm>
        </p:spPr>
        <p:txBody>
          <a:bodyPr>
            <a:normAutofit/>
          </a:bodyPr>
          <a:p>
            <a:r>
              <a:rPr lang="en-US"/>
              <a:t>The Arduino can be powered via VIN pin or USB or even using on-board DC jack, however the GSM modem should be powered only via on-board DC jack using a wall adapter. The whole circuit can also be powered from a 9V wall adapter rated at 1 amp as shown in the diagram.</a:t>
            </a:r>
            <a:endParaRPr lang="en-IN"/>
          </a:p>
          <a:p>
            <a:r>
              <a:rPr lang="en-US"/>
              <a:t>The Tx of the Arduino should connect to Rx of the GSM module and Rx of the Arduino should connect to Tx of the GSM module and ground to ground connection between Arduino and GSM must be made.</a:t>
            </a:r>
            <a:endParaRPr lang="en-IN"/>
          </a:p>
          <a:p>
            <a:r>
              <a:rPr lang="en-US"/>
              <a:t>There are 5 relays to control five different gadgets independently. The relay voltage can be 9 to 12V, if you are using 12V relays then you should supply 12V to the circuit and this is the maximum.</a:t>
            </a:r>
            <a:endParaRPr lang="en-IN"/>
          </a:p>
          <a:p>
            <a:r>
              <a:rPr lang="en-US"/>
              <a:t>The 5 relays are where it takes 5V signal from Arduino and switches 9 to 12V rated relay ON and OFF.</a:t>
            </a:r>
            <a:endParaRPr lang="en-IN"/>
          </a:p>
          <a:p>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3" name=""/>
        <p:cNvGrpSpPr/>
        <p:nvPr/>
      </p:nvGrpSpPr>
      <p:grpSpPr>
        <a:xfrm>
          <a:off x="0" y="0"/>
          <a:ext cx="0" cy="0"/>
          <a:chOff x="0" y="0"/>
          <a:chExt cx="0" cy="0"/>
        </a:xfrm>
      </p:grpSpPr>
      <p:sp>
        <p:nvSpPr>
          <p:cNvPr id="1048650" name=""/>
          <p:cNvSpPr>
            <a:spLocks noGrp="1"/>
          </p:cNvSpPr>
          <p:nvPr>
            <p:ph type="title"/>
          </p:nvPr>
        </p:nvSpPr>
        <p:spPr>
          <a:prstGeom prst="rect"/>
        </p:spPr>
        <p:txBody>
          <a:bodyPr/>
          <a:p>
            <a:r>
              <a:rPr lang="en-US"/>
              <a:t>Microcontroller diagram:</a:t>
            </a:r>
            <a:r>
              <a:rPr lang="en-US"/>
              <a:t>-</a:t>
            </a:r>
            <a:endParaRPr lang="en-IN"/>
          </a:p>
        </p:txBody>
      </p:sp>
      <p:pic>
        <p:nvPicPr>
          <p:cNvPr id="2097171" name=""/>
          <p:cNvPicPr>
            <a:picLocks/>
          </p:cNvPicPr>
          <p:nvPr/>
        </p:nvPicPr>
        <p:blipFill>
          <a:blip xmlns:r="http://schemas.openxmlformats.org/officeDocument/2006/relationships" r:embed="rId2"/>
          <a:stretch>
            <a:fillRect/>
          </a:stretch>
        </p:blipFill>
        <p:spPr>
          <a:xfrm rot="0">
            <a:off x="0" y="1027907"/>
            <a:ext cx="9144000" cy="5874879"/>
          </a:xfrm>
          <a:prstGeom prst="rec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34" name=""/>
        <p:cNvGrpSpPr/>
        <p:nvPr/>
      </p:nvGrpSpPr>
      <p:grpSpPr>
        <a:xfrm>
          <a:off x="0" y="0"/>
          <a:ext cx="0" cy="0"/>
          <a:chOff x="0" y="0"/>
          <a:chExt cx="0" cy="0"/>
        </a:xfrm>
      </p:grpSpPr>
      <p:sp>
        <p:nvSpPr>
          <p:cNvPr id="1048772" name=""/>
          <p:cNvSpPr>
            <a:spLocks noGrp="1"/>
          </p:cNvSpPr>
          <p:nvPr>
            <p:ph type="title"/>
          </p:nvPr>
        </p:nvSpPr>
        <p:spPr>
          <a:xfrm>
            <a:off x="308458" y="365126"/>
            <a:ext cx="8645776" cy="1325563"/>
          </a:xfrm>
        </p:spPr>
        <p:txBody>
          <a:bodyPr/>
          <a:p>
            <a:r>
              <a:rPr lang="en-US"/>
              <a:t>how is a Microcontroller diagram?</a:t>
            </a:r>
            <a:endParaRPr lang="en-IN"/>
          </a:p>
        </p:txBody>
      </p:sp>
      <p:sp>
        <p:nvSpPr>
          <p:cNvPr id="1048773" name=""/>
          <p:cNvSpPr>
            <a:spLocks noGrp="1"/>
          </p:cNvSpPr>
          <p:nvPr>
            <p:ph idx="1"/>
          </p:nvPr>
        </p:nvSpPr>
        <p:spPr/>
        <p:txBody>
          <a:bodyPr/>
          <a:p>
            <a:r>
              <a:rPr b="0" sz="3600" lang="en-US"/>
              <a:t>The diagram above describes how toinstall the Arduino ic and how the circuitdiagram will look like how the module,power supply and relay will be connected.</a:t>
            </a:r>
            <a:endParaRPr b="0" sz="3600"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4" name=""/>
        <p:cNvGrpSpPr/>
        <p:nvPr/>
      </p:nvGrpSpPr>
      <p:grpSpPr>
        <a:xfrm>
          <a:off x="0" y="0"/>
          <a:ext cx="0" cy="0"/>
          <a:chOff x="0" y="0"/>
          <a:chExt cx="0" cy="0"/>
        </a:xfrm>
      </p:grpSpPr>
      <p:sp>
        <p:nvSpPr>
          <p:cNvPr id="1048651" name=""/>
          <p:cNvSpPr>
            <a:spLocks noGrp="1"/>
          </p:cNvSpPr>
          <p:nvPr>
            <p:ph type="title"/>
          </p:nvPr>
        </p:nvSpPr>
        <p:spPr>
          <a:xfrm>
            <a:off x="628650" y="-194354"/>
            <a:ext cx="7886700" cy="1325563"/>
          </a:xfrm>
        </p:spPr>
        <p:txBody>
          <a:bodyPr/>
          <a:p>
            <a:r>
              <a:rPr lang="en-US"/>
              <a:t>PCB diagram</a:t>
            </a:r>
            <a:r>
              <a:rPr lang="en-US"/>
              <a:t>/</a:t>
            </a:r>
            <a:r>
              <a:rPr lang="en-US"/>
              <a:t>layout</a:t>
            </a:r>
            <a:r>
              <a:rPr lang="en-US"/>
              <a:t> </a:t>
            </a:r>
            <a:r>
              <a:rPr lang="en-US"/>
              <a:t>:</a:t>
            </a:r>
            <a:r>
              <a:rPr lang="en-US"/>
              <a:t>-</a:t>
            </a:r>
            <a:endParaRPr lang="en-IN"/>
          </a:p>
        </p:txBody>
      </p:sp>
      <p:pic>
        <p:nvPicPr>
          <p:cNvPr id="2097172" name=""/>
          <p:cNvPicPr>
            <a:picLocks/>
          </p:cNvPicPr>
          <p:nvPr/>
        </p:nvPicPr>
        <p:blipFill>
          <a:blip xmlns:r="http://schemas.openxmlformats.org/officeDocument/2006/relationships" r:embed="rId2"/>
          <a:stretch>
            <a:fillRect/>
          </a:stretch>
        </p:blipFill>
        <p:spPr>
          <a:xfrm rot="0">
            <a:off x="22563" y="657875"/>
            <a:ext cx="9098873" cy="6192877"/>
          </a:xfrm>
          <a:prstGeom prst="rec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35" name=""/>
        <p:cNvGrpSpPr/>
        <p:nvPr/>
      </p:nvGrpSpPr>
      <p:grpSpPr>
        <a:xfrm>
          <a:off x="0" y="0"/>
          <a:ext cx="0" cy="0"/>
          <a:chOff x="0" y="0"/>
          <a:chExt cx="0" cy="0"/>
        </a:xfrm>
      </p:grpSpPr>
      <p:sp>
        <p:nvSpPr>
          <p:cNvPr id="1048774" name=""/>
          <p:cNvSpPr>
            <a:spLocks noGrp="1"/>
          </p:cNvSpPr>
          <p:nvPr>
            <p:ph type="title"/>
          </p:nvPr>
        </p:nvSpPr>
        <p:spPr/>
        <p:txBody>
          <a:bodyPr/>
          <a:p>
            <a:r>
              <a:rPr lang="en-US"/>
              <a:t>what is PCB diagram ?</a:t>
            </a:r>
            <a:endParaRPr lang="en-IN"/>
          </a:p>
        </p:txBody>
      </p:sp>
      <p:sp>
        <p:nvSpPr>
          <p:cNvPr id="1048775" name=""/>
          <p:cNvSpPr>
            <a:spLocks noGrp="1"/>
          </p:cNvSpPr>
          <p:nvPr>
            <p:ph idx="1"/>
          </p:nvPr>
        </p:nvSpPr>
        <p:spPr>
          <a:xfrm>
            <a:off x="628650" y="1690688"/>
            <a:ext cx="7886700" cy="4351338"/>
          </a:xfrm>
        </p:spPr>
        <p:txBody>
          <a:bodyPr/>
          <a:p>
            <a:r>
              <a:rPr sz="3700" lang="en-US"/>
              <a:t>Printed circuit board (PCB) design</a:t>
            </a:r>
            <a:r>
              <a:rPr sz="3700" lang="en-US"/>
              <a:t> </a:t>
            </a:r>
            <a:r>
              <a:rPr sz="3700" lang="en-US"/>
              <a:t>brings your electronic circuits to life in</a:t>
            </a:r>
            <a:r>
              <a:rPr sz="3700" lang="en-US"/>
              <a:t> </a:t>
            </a:r>
            <a:r>
              <a:rPr sz="3700" lang="en-US"/>
              <a:t>the physical form. Using layout</a:t>
            </a:r>
            <a:r>
              <a:rPr sz="3700" lang="en-US"/>
              <a:t> </a:t>
            </a:r>
            <a:r>
              <a:rPr sz="3700" lang="en-US"/>
              <a:t>software, the PCB design process</a:t>
            </a:r>
            <a:r>
              <a:rPr sz="3700" lang="en-US"/>
              <a:t> </a:t>
            </a:r>
            <a:r>
              <a:rPr sz="3700" lang="en-US"/>
              <a:t>combines component placement and</a:t>
            </a:r>
            <a:r>
              <a:rPr sz="3700" lang="en-US"/>
              <a:t> </a:t>
            </a:r>
            <a:r>
              <a:rPr sz="3700" lang="en-US"/>
              <a:t>routeing to define electrical</a:t>
            </a:r>
            <a:r>
              <a:rPr sz="3700" lang="en-US"/>
              <a:t> </a:t>
            </a:r>
            <a:r>
              <a:rPr sz="3700" lang="en-US"/>
              <a:t>connectivity on a manufactured circuit</a:t>
            </a:r>
            <a:r>
              <a:rPr sz="3700" lang="en-US"/>
              <a:t> </a:t>
            </a:r>
            <a:r>
              <a:rPr sz="3700" lang="en-US"/>
              <a:t>board.</a:t>
            </a:r>
            <a:endParaRPr sz="3700"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5" name=""/>
        <p:cNvGrpSpPr/>
        <p:nvPr/>
      </p:nvGrpSpPr>
      <p:grpSpPr>
        <a:xfrm>
          <a:off x="0" y="0"/>
          <a:ext cx="0" cy="0"/>
          <a:chOff x="0" y="0"/>
          <a:chExt cx="0" cy="0"/>
        </a:xfrm>
      </p:grpSpPr>
      <p:sp>
        <p:nvSpPr>
          <p:cNvPr id="1048652" name=""/>
          <p:cNvSpPr txBox="1"/>
          <p:nvPr/>
        </p:nvSpPr>
        <p:spPr>
          <a:xfrm>
            <a:off x="808094" y="3078544"/>
            <a:ext cx="6702431" cy="3139440"/>
          </a:xfrm>
          <a:prstGeom prst="rect"/>
        </p:spPr>
        <p:txBody>
          <a:bodyPr rtlCol="0" wrap="square">
            <a:spAutoFit/>
          </a:bodyPr>
          <a:p>
            <a:r>
              <a:rPr sz="3400" lang="en-IN">
                <a:solidFill>
                  <a:srgbClr val="000000"/>
                </a:solidFill>
              </a:rPr>
              <a:t>Software Used:-
Arduino ide
program code language:-
C++
</a:t>
            </a:r>
            <a:endParaRPr sz="3400" lang="en-IN">
              <a:solidFill>
                <a:srgbClr val="000000"/>
              </a:solidFill>
            </a:endParaRPr>
          </a:p>
        </p:txBody>
      </p:sp>
      <p:sp>
        <p:nvSpPr>
          <p:cNvPr id="1048653" name=""/>
          <p:cNvSpPr txBox="1"/>
          <p:nvPr/>
        </p:nvSpPr>
        <p:spPr>
          <a:xfrm>
            <a:off x="808094" y="1178276"/>
            <a:ext cx="6289455" cy="1577340"/>
          </a:xfrm>
          <a:prstGeom prst="rect"/>
        </p:spPr>
        <p:txBody>
          <a:bodyPr rtlCol="0" wrap="square">
            <a:spAutoFit/>
          </a:bodyPr>
          <a:p>
            <a:r>
              <a:rPr sz="3300" lang="en-IN">
                <a:solidFill>
                  <a:srgbClr val="000000"/>
                </a:solidFill>
              </a:rPr>
              <a:t>Please click for full detail:-
https://youtu.be/jXV1V33sT3U 
</a:t>
            </a:r>
            <a:endParaRPr sz="3300" lang="en-IN">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6" name=""/>
        <p:cNvGrpSpPr/>
        <p:nvPr/>
      </p:nvGrpSpPr>
      <p:grpSpPr>
        <a:xfrm>
          <a:off x="0" y="0"/>
          <a:ext cx="0" cy="0"/>
          <a:chOff x="0" y="0"/>
          <a:chExt cx="0" cy="0"/>
        </a:xfrm>
      </p:grpSpPr>
      <p:sp>
        <p:nvSpPr>
          <p:cNvPr id="1048654" name=""/>
          <p:cNvSpPr>
            <a:spLocks noGrp="1"/>
          </p:cNvSpPr>
          <p:nvPr>
            <p:ph type="title"/>
          </p:nvPr>
        </p:nvSpPr>
        <p:spPr>
          <a:xfrm>
            <a:off x="628650" y="0"/>
            <a:ext cx="7886700" cy="1325563"/>
          </a:xfrm>
        </p:spPr>
        <p:txBody>
          <a:bodyPr/>
          <a:p>
            <a:r>
              <a:rPr lang="en-US"/>
              <a:t>Code:-</a:t>
            </a:r>
            <a:endParaRPr lang="en-IN"/>
          </a:p>
        </p:txBody>
      </p:sp>
      <p:sp>
        <p:nvSpPr>
          <p:cNvPr id="1048655" name=""/>
          <p:cNvSpPr>
            <a:spLocks noGrp="1"/>
          </p:cNvSpPr>
          <p:nvPr>
            <p:ph idx="1"/>
          </p:nvPr>
        </p:nvSpPr>
        <p:spPr>
          <a:xfrm>
            <a:off x="628650" y="941470"/>
            <a:ext cx="7886700" cy="5900474"/>
          </a:xfrm>
        </p:spPr>
        <p:txBody>
          <a:bodyPr>
            <a:normAutofit fontScale="46429" lnSpcReduction="20000"/>
          </a:bodyPr>
          <a:p>
            <a:r>
              <a:rPr lang="en-US"/>
              <a:t>#define Fan 7</a:t>
            </a:r>
            <a:endParaRPr lang="en-IN"/>
          </a:p>
          <a:p>
            <a:r>
              <a:rPr lang="en-US"/>
              <a:t>#define Light 9</a:t>
            </a:r>
            <a:endParaRPr lang="en-IN"/>
          </a:p>
          <a:p>
            <a:r>
              <a:rPr lang="en-US"/>
              <a:t>#define TV 10</a:t>
            </a:r>
            <a:endParaRPr lang="en-IN"/>
          </a:p>
          <a:p>
            <a:r>
              <a:rPr lang="en-US"/>
              <a:t>#define bulb 4</a:t>
            </a:r>
            <a:endParaRPr lang="en-IN"/>
          </a:p>
          <a:p>
            <a:r>
              <a:rPr lang="en-US"/>
              <a:t>int temp=0,i=0;</a:t>
            </a:r>
            <a:endParaRPr lang="en-IN"/>
          </a:p>
          <a:p>
            <a:r>
              <a:rPr lang="en-US"/>
              <a:t>int led=13;</a:t>
            </a:r>
            <a:endParaRPr lang="en-IN"/>
          </a:p>
          <a:p>
            <a:r>
              <a:rPr lang="en-US"/>
              <a:t>char str[15];</a:t>
            </a:r>
            <a:endParaRPr lang="en-IN"/>
          </a:p>
          <a:p>
            <a:r>
              <a:rPr lang="en-US"/>
              <a:t>void setup()</a:t>
            </a:r>
            <a:endParaRPr lang="en-IN"/>
          </a:p>
          <a:p>
            <a:r>
              <a:rPr lang="en-US"/>
              <a:t>{</a:t>
            </a:r>
            <a:endParaRPr lang="en-IN"/>
          </a:p>
          <a:p>
            <a:r>
              <a:rPr lang="en-US"/>
              <a:t>  Serial.begin(9600);</a:t>
            </a:r>
            <a:endParaRPr lang="en-IN"/>
          </a:p>
          <a:p>
            <a:r>
              <a:rPr lang="en-US"/>
              <a:t>  pinMode(led, OUTPUT);</a:t>
            </a:r>
            <a:endParaRPr lang="en-IN"/>
          </a:p>
          <a:p>
            <a:r>
              <a:rPr lang="en-US"/>
              <a:t>  pinMode(Fan, OUTPUT);</a:t>
            </a:r>
            <a:endParaRPr lang="en-IN"/>
          </a:p>
          <a:p>
            <a:r>
              <a:rPr lang="en-US"/>
              <a:t>  pinMode(Light, OUTPUT);</a:t>
            </a:r>
            <a:endParaRPr lang="en-IN"/>
          </a:p>
          <a:p>
            <a:r>
              <a:rPr lang="en-US"/>
              <a:t>  pinMode(TV, OUTPUT);</a:t>
            </a:r>
            <a:endParaRPr lang="en-IN"/>
          </a:p>
          <a:p>
            <a:r>
              <a:rPr lang="en-US"/>
              <a:t>  pinMode(bulb, OUTPUT);</a:t>
            </a:r>
            <a:endParaRPr lang="en-IN"/>
          </a:p>
          <a:p>
            <a:r>
              <a:rPr lang="en-US"/>
              <a:t>  </a:t>
            </a:r>
            <a:endParaRPr lang="en-IN"/>
          </a:p>
          <a:p>
            <a:r>
              <a:rPr lang="en-US"/>
              <a:t>  Serial.println("AT+CNMI=2,2,0,0,0");</a:t>
            </a:r>
            <a:endParaRPr lang="en-IN"/>
          </a:p>
          <a:p>
            <a:r>
              <a:rPr lang="en-US"/>
              <a:t>  delay(500);</a:t>
            </a:r>
            <a:endParaRPr lang="en-IN"/>
          </a:p>
          <a:p>
            <a:r>
              <a:rPr lang="en-US"/>
              <a:t>  Serial.println("AT+CMGF=1");</a:t>
            </a:r>
            <a:endParaRPr lang="en-IN"/>
          </a:p>
          <a:p>
            <a:r>
              <a:rPr lang="en-US"/>
              <a:t>  delay(1000);</a:t>
            </a:r>
            <a:endParaRPr lang="en-IN"/>
          </a:p>
          <a:p>
            <a:r>
              <a:rPr lang="en-US"/>
              <a:t>}</a:t>
            </a:r>
            <a:endParaRPr lang="en-IN"/>
          </a:p>
          <a:p>
            <a:r>
              <a:rPr lang="en-US"/>
              <a:t>void loop()</a:t>
            </a:r>
            <a:endParaRPr lang="en-IN"/>
          </a:p>
          <a:p>
            <a:r>
              <a:rPr lang="en-US"/>
              <a:t>{</a:t>
            </a:r>
            <a:endParaRPr lang="en-IN"/>
          </a:p>
          <a:p>
            <a:r>
              <a:rPr lang="en-US"/>
              <a:t> </a:t>
            </a:r>
            <a:endParaRPr lang="en-IN"/>
          </a:p>
          <a:p>
            <a:r>
              <a:rPr lang="en-US"/>
              <a:t>  if(temp==1)</a:t>
            </a:r>
            <a:endParaRPr lang="en-IN"/>
          </a:p>
          <a:p>
            <a:r>
              <a:rPr lang="en-US"/>
              <a:t>  {</a:t>
            </a:r>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7" name=""/>
        <p:cNvGrpSpPr/>
        <p:nvPr/>
      </p:nvGrpSpPr>
      <p:grpSpPr>
        <a:xfrm>
          <a:off x="0" y="0"/>
          <a:ext cx="0" cy="0"/>
          <a:chOff x="0" y="0"/>
          <a:chExt cx="0" cy="0"/>
        </a:xfrm>
      </p:grpSpPr>
      <p:sp>
        <p:nvSpPr>
          <p:cNvPr id="1048656" name=""/>
          <p:cNvSpPr>
            <a:spLocks noGrp="1"/>
          </p:cNvSpPr>
          <p:nvPr>
            <p:ph idx="1"/>
          </p:nvPr>
        </p:nvSpPr>
        <p:spPr>
          <a:xfrm>
            <a:off x="628649" y="241880"/>
            <a:ext cx="7886700" cy="6374241"/>
          </a:xfrm>
        </p:spPr>
        <p:txBody>
          <a:bodyPr>
            <a:normAutofit fontScale="50000" lnSpcReduction="20000"/>
          </a:bodyPr>
          <a:p>
            <a:r>
              <a:rPr lang="en-US"/>
              <a:t>check();</a:t>
            </a:r>
            <a:endParaRPr lang="en-IN"/>
          </a:p>
          <a:p>
            <a:r>
              <a:rPr lang="en-US"/>
              <a:t>    temp=0;</a:t>
            </a:r>
            <a:endParaRPr lang="en-IN"/>
          </a:p>
          <a:p>
            <a:r>
              <a:rPr lang="en-US"/>
              <a:t>    i=0;</a:t>
            </a:r>
            <a:endParaRPr lang="en-IN"/>
          </a:p>
          <a:p>
            <a:r>
              <a:rPr lang="en-US"/>
              <a:t>    delay(1000);</a:t>
            </a:r>
            <a:endParaRPr lang="en-IN"/>
          </a:p>
          <a:p>
            <a:r>
              <a:rPr lang="en-US"/>
              <a:t>  }</a:t>
            </a:r>
            <a:endParaRPr lang="en-IN"/>
          </a:p>
          <a:p>
            <a:r>
              <a:rPr lang="en-US"/>
              <a:t>}</a:t>
            </a:r>
            <a:endParaRPr lang="en-IN"/>
          </a:p>
          <a:p>
            <a:r>
              <a:rPr lang="en-US"/>
              <a:t> void serialEvent() </a:t>
            </a:r>
            <a:endParaRPr lang="en-IN"/>
          </a:p>
          <a:p>
            <a:r>
              <a:rPr lang="en-US"/>
              <a:t> {</a:t>
            </a:r>
            <a:endParaRPr lang="en-IN"/>
          </a:p>
          <a:p>
            <a:r>
              <a:rPr lang="en-US"/>
              <a:t>  while(Serial.available()) </a:t>
            </a:r>
            <a:endParaRPr lang="en-IN"/>
          </a:p>
          <a:p>
            <a:r>
              <a:rPr lang="en-US"/>
              <a:t>  {</a:t>
            </a:r>
            <a:endParaRPr lang="en-IN"/>
          </a:p>
          <a:p>
            <a:r>
              <a:rPr lang="en-US"/>
              <a:t>    if(Serial.find("#A."))</a:t>
            </a:r>
            <a:endParaRPr lang="en-IN"/>
          </a:p>
          <a:p>
            <a:r>
              <a:rPr lang="en-US"/>
              <a:t>    {</a:t>
            </a:r>
            <a:endParaRPr lang="en-IN"/>
          </a:p>
          <a:p>
            <a:r>
              <a:rPr lang="en-US"/>
              <a:t>      digitalWrite(led, HIGH);</a:t>
            </a:r>
            <a:endParaRPr lang="en-IN"/>
          </a:p>
          <a:p>
            <a:r>
              <a:rPr lang="en-US"/>
              <a:t>      delay(1000);</a:t>
            </a:r>
            <a:endParaRPr lang="en-IN"/>
          </a:p>
          <a:p>
            <a:r>
              <a:rPr lang="en-US"/>
              <a:t>      digitalWrite(led, LOW);</a:t>
            </a:r>
            <a:endParaRPr lang="en-IN"/>
          </a:p>
          <a:p>
            <a:r>
              <a:rPr lang="en-US"/>
              <a:t>      while (Serial.available()) </a:t>
            </a:r>
            <a:endParaRPr lang="en-IN"/>
          </a:p>
          <a:p>
            <a:r>
              <a:rPr lang="en-US"/>
              <a:t>      {</a:t>
            </a:r>
            <a:endParaRPr lang="en-IN"/>
          </a:p>
          <a:p>
            <a:r>
              <a:rPr lang="en-US"/>
              <a:t>      char inChar=Serial.read();</a:t>
            </a:r>
            <a:endParaRPr lang="en-IN"/>
          </a:p>
          <a:p>
            <a:r>
              <a:rPr lang="en-US"/>
              <a:t>      str[i++]=inChar;</a:t>
            </a:r>
            <a:endParaRPr lang="en-IN"/>
          </a:p>
          <a:p>
            <a:r>
              <a:rPr lang="en-US"/>
              <a:t>      if(inChar=='*')</a:t>
            </a:r>
            <a:endParaRPr lang="en-IN"/>
          </a:p>
          <a:p>
            <a:r>
              <a:rPr lang="en-US"/>
              <a:t>      {</a:t>
            </a:r>
            <a:endParaRPr lang="en-IN"/>
          </a:p>
          <a:p>
            <a:r>
              <a:rPr lang="en-US"/>
              <a:t>        temp=1;</a:t>
            </a:r>
            <a:endParaRPr lang="en-IN"/>
          </a:p>
          <a:p>
            <a:r>
              <a:rPr lang="en-US"/>
              <a:t>        return;</a:t>
            </a:r>
            <a:endParaRPr lang="en-IN"/>
          </a:p>
          <a:p>
            <a:r>
              <a:rPr lang="en-US"/>
              <a:t>      } </a:t>
            </a:r>
            <a:endParaRPr lang="en-IN"/>
          </a:p>
          <a:p>
            <a:r>
              <a:rPr lang="en-US"/>
              <a:t>      } </a:t>
            </a:r>
            <a:endParaRPr lang="en-IN"/>
          </a:p>
          <a:p>
            <a:r>
              <a:rPr lang="en-US"/>
              <a:t>    }</a:t>
            </a: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5" name=""/>
        <p:cNvGrpSpPr/>
        <p:nvPr/>
      </p:nvGrpSpPr>
      <p:grpSpPr>
        <a:xfrm>
          <a:off x="0" y="0"/>
          <a:ext cx="0" cy="0"/>
          <a:chOff x="0" y="0"/>
          <a:chExt cx="0" cy="0"/>
        </a:xfrm>
      </p:grpSpPr>
      <p:sp>
        <p:nvSpPr>
          <p:cNvPr id="1048604" name=""/>
          <p:cNvSpPr>
            <a:spLocks noGrp="1"/>
          </p:cNvSpPr>
          <p:nvPr>
            <p:ph type="title"/>
          </p:nvPr>
        </p:nvSpPr>
        <p:spPr>
          <a:xfrm>
            <a:off x="628649" y="0"/>
            <a:ext cx="7886700" cy="1325563"/>
          </a:xfrm>
        </p:spPr>
        <p:txBody>
          <a:bodyPr/>
          <a:p>
            <a:r>
              <a:rPr lang="en-US"/>
              <a:t>Applications of Project:-</a:t>
            </a:r>
            <a:endParaRPr lang="en-IN"/>
          </a:p>
        </p:txBody>
      </p:sp>
      <p:sp>
        <p:nvSpPr>
          <p:cNvPr id="1048605" name=""/>
          <p:cNvSpPr>
            <a:spLocks noGrp="1"/>
          </p:cNvSpPr>
          <p:nvPr>
            <p:ph idx="1"/>
          </p:nvPr>
        </p:nvSpPr>
        <p:spPr>
          <a:xfrm>
            <a:off x="628648" y="1022774"/>
            <a:ext cx="7886700" cy="5633307"/>
          </a:xfrm>
        </p:spPr>
        <p:txBody>
          <a:bodyPr>
            <a:normAutofit fontScale="85714" lnSpcReduction="20000"/>
          </a:bodyPr>
          <a:p>
            <a:r>
              <a:rPr lang="en-US"/>
              <a:t>The project can be put to use in the following field, </a:t>
            </a:r>
            <a:endParaRPr lang="en-IN"/>
          </a:p>
          <a:p>
            <a:r>
              <a:rPr lang="en-US"/>
              <a:t>Home automation, which was the seed for developing the idea of project. </a:t>
            </a:r>
            <a:endParaRPr lang="en-IN"/>
          </a:p>
          <a:p>
            <a:r>
              <a:rPr lang="en-US"/>
              <a:t>Remote device control.</a:t>
            </a:r>
            <a:endParaRPr lang="en-IN"/>
          </a:p>
          <a:p>
            <a:pPr indent="-514350" marL="514350">
              <a:buFont typeface="+mj-lt"/>
              <a:buAutoNum type="arabicPeriod" startAt="1"/>
            </a:pPr>
            <a:r>
              <a:rPr lang="en-US"/>
              <a:t>This will help to eliminate need of human personnel attending the device till it has to be switched off/on. Based on experience of approximate time to switch on/off, He'she can control the device, saving time. </a:t>
            </a:r>
            <a:endParaRPr lang="en-IN"/>
          </a:p>
          <a:p>
            <a:pPr indent="-514350" marL="514350">
              <a:buFont typeface="+mj-lt"/>
              <a:buAutoNum type="arabicPeriod" startAt="1"/>
            </a:pPr>
            <a:r>
              <a:rPr lang="en-US"/>
              <a:t>It will also help to control device while attending to other work.</a:t>
            </a:r>
            <a:endParaRPr lang="en-IN"/>
          </a:p>
          <a:p>
            <a:pPr indent="-514350" marL="514350">
              <a:buFont typeface="+mj-lt"/>
              <a:buAutoNum type="arabicPeriod" startAt="1"/>
            </a:pPr>
            <a:r>
              <a:rPr lang="en-US"/>
              <a:t>User can control device in case of forgetting to do so while leaving for some other place. </a:t>
            </a:r>
            <a:endParaRPr lang="en-IN"/>
          </a:p>
          <a:p>
            <a:r>
              <a:rPr lang="en-US"/>
              <a:t>Energy conservation. </a:t>
            </a:r>
            <a:endParaRPr lang="en-IN"/>
          </a:p>
          <a:p>
            <a:r>
              <a:rPr lang="en-US"/>
              <a:t>Irrigation systems.</a:t>
            </a:r>
            <a:endParaRPr lang="en-IN"/>
          </a:p>
          <a:p>
            <a:endParaRPr lang="en-I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8" name=""/>
        <p:cNvGrpSpPr/>
        <p:nvPr/>
      </p:nvGrpSpPr>
      <p:grpSpPr>
        <a:xfrm>
          <a:off x="0" y="0"/>
          <a:ext cx="0" cy="0"/>
          <a:chOff x="0" y="0"/>
          <a:chExt cx="0" cy="0"/>
        </a:xfrm>
      </p:grpSpPr>
      <p:sp>
        <p:nvSpPr>
          <p:cNvPr id="1048657" name=""/>
          <p:cNvSpPr>
            <a:spLocks noGrp="1"/>
          </p:cNvSpPr>
          <p:nvPr>
            <p:ph idx="1"/>
          </p:nvPr>
        </p:nvSpPr>
        <p:spPr>
          <a:xfrm>
            <a:off x="628650" y="225846"/>
            <a:ext cx="7886700" cy="6406308"/>
          </a:xfrm>
        </p:spPr>
        <p:txBody>
          <a:bodyPr>
            <a:normAutofit fontScale="50000" lnSpcReduction="20000"/>
          </a:bodyPr>
          <a:p>
            <a:r>
              <a:rPr lang="en-US"/>
              <a:t>}</a:t>
            </a:r>
            <a:endParaRPr lang="en-IN"/>
          </a:p>
          <a:p>
            <a:r>
              <a:rPr lang="en-US"/>
              <a:t> }</a:t>
            </a:r>
            <a:endParaRPr lang="en-IN"/>
          </a:p>
          <a:p>
            <a:r>
              <a:rPr lang="en-US"/>
              <a:t>void check()</a:t>
            </a:r>
            <a:endParaRPr lang="en-IN"/>
          </a:p>
          <a:p>
            <a:r>
              <a:rPr lang="en-US"/>
              <a:t>{</a:t>
            </a:r>
            <a:endParaRPr lang="en-IN"/>
          </a:p>
          <a:p>
            <a:r>
              <a:rPr lang="en-US"/>
              <a:t>   if(!(strncmp(str,"tv on",5)))</a:t>
            </a:r>
            <a:endParaRPr lang="en-IN"/>
          </a:p>
          <a:p>
            <a:r>
              <a:rPr lang="en-US"/>
              <a:t>    {</a:t>
            </a:r>
            <a:endParaRPr lang="en-IN"/>
          </a:p>
          <a:p>
            <a:r>
              <a:rPr lang="en-US"/>
              <a:t>      digitalWrite(TV, HIGH);</a:t>
            </a:r>
            <a:endParaRPr lang="en-IN"/>
          </a:p>
          <a:p>
            <a:r>
              <a:rPr lang="en-US"/>
              <a:t>    }  </a:t>
            </a:r>
            <a:endParaRPr lang="en-IN"/>
          </a:p>
          <a:p>
            <a:r>
              <a:rPr lang="en-US"/>
              <a:t>   else if(!(strncmp(str,"tv off",6)))</a:t>
            </a:r>
            <a:endParaRPr lang="en-IN"/>
          </a:p>
          <a:p>
            <a:r>
              <a:rPr lang="en-US"/>
              <a:t>    {</a:t>
            </a:r>
            <a:endParaRPr lang="en-IN"/>
          </a:p>
          <a:p>
            <a:r>
              <a:rPr lang="en-US"/>
              <a:t>      digitalWrite(TV, LOW);             </a:t>
            </a:r>
            <a:endParaRPr lang="en-IN"/>
          </a:p>
          <a:p>
            <a:r>
              <a:rPr lang="en-US"/>
              <a:t>    }</a:t>
            </a:r>
            <a:endParaRPr lang="en-IN"/>
          </a:p>
          <a:p>
            <a:r>
              <a:rPr lang="en-US"/>
              <a:t>  if(!(strncmp(str,"bulb on",7)))</a:t>
            </a:r>
            <a:endParaRPr lang="en-IN"/>
          </a:p>
          <a:p>
            <a:r>
              <a:rPr lang="en-US"/>
              <a:t>    {</a:t>
            </a:r>
            <a:endParaRPr lang="en-IN"/>
          </a:p>
          <a:p>
            <a:r>
              <a:rPr lang="en-US"/>
              <a:t>      digitalWrite(bulb, HIGH);    </a:t>
            </a:r>
            <a:endParaRPr lang="en-IN"/>
          </a:p>
          <a:p>
            <a:r>
              <a:rPr lang="en-US"/>
              <a:t>    }   </a:t>
            </a:r>
            <a:endParaRPr lang="en-IN"/>
          </a:p>
          <a:p>
            <a:r>
              <a:rPr lang="en-US"/>
              <a:t>   else if(!(strncmp(str,"bulb off",7)))</a:t>
            </a:r>
            <a:endParaRPr lang="en-IN"/>
          </a:p>
          <a:p>
            <a:r>
              <a:rPr lang="en-US"/>
              <a:t>    {</a:t>
            </a:r>
            <a:endParaRPr lang="en-IN"/>
          </a:p>
          <a:p>
            <a:r>
              <a:rPr lang="en-US"/>
              <a:t>      digitalWrite(bulb, LOW);  </a:t>
            </a:r>
            <a:endParaRPr lang="en-IN"/>
          </a:p>
          <a:p>
            <a:r>
              <a:rPr lang="en-US"/>
              <a:t>    }</a:t>
            </a:r>
            <a:endParaRPr lang="en-IN"/>
          </a:p>
          <a:p>
            <a:r>
              <a:rPr lang="en-US"/>
              <a:t>    else if(!(strncmp(str,"fan on",6)))</a:t>
            </a:r>
            <a:endParaRPr lang="en-IN"/>
          </a:p>
          <a:p>
            <a:r>
              <a:rPr lang="en-US"/>
              <a:t>    {</a:t>
            </a:r>
            <a:endParaRPr lang="en-IN"/>
          </a:p>
          <a:p>
            <a:r>
              <a:rPr lang="en-US"/>
              <a:t>      digitalWrite(Fan, HIGH);</a:t>
            </a:r>
            <a:endParaRPr lang="en-IN"/>
          </a:p>
          <a:p>
            <a:r>
              <a:rPr lang="en-US"/>
              <a:t>    } </a:t>
            </a:r>
            <a:endParaRPr lang="en-IN"/>
          </a:p>
          <a:p>
            <a:r>
              <a:rPr lang="en-US"/>
              <a:t>    else if(!(strncmp(str,"fan off",7)))</a:t>
            </a:r>
            <a:endParaRPr lang="en-IN"/>
          </a:p>
          <a:p>
            <a:r>
              <a:rPr lang="en-US"/>
              <a:t>    {</a:t>
            </a:r>
            <a:endParaRPr lang="en-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9" name=""/>
        <p:cNvGrpSpPr/>
        <p:nvPr/>
      </p:nvGrpSpPr>
      <p:grpSpPr>
        <a:xfrm>
          <a:off x="0" y="0"/>
          <a:ext cx="0" cy="0"/>
          <a:chOff x="0" y="0"/>
          <a:chExt cx="0" cy="0"/>
        </a:xfrm>
      </p:grpSpPr>
      <p:sp>
        <p:nvSpPr>
          <p:cNvPr id="1048658" name=""/>
          <p:cNvSpPr>
            <a:spLocks noGrp="1"/>
          </p:cNvSpPr>
          <p:nvPr>
            <p:ph idx="1"/>
          </p:nvPr>
        </p:nvSpPr>
        <p:spPr>
          <a:xfrm>
            <a:off x="628649" y="0"/>
            <a:ext cx="7886700" cy="6924481"/>
          </a:xfrm>
        </p:spPr>
        <p:txBody>
          <a:bodyPr>
            <a:normAutofit fontScale="53571" lnSpcReduction="20000"/>
          </a:bodyPr>
          <a:p>
            <a:r>
              <a:rPr lang="en-US"/>
              <a:t>digitalWrite(Fan, LOW);</a:t>
            </a:r>
            <a:endParaRPr lang="en-IN"/>
          </a:p>
          <a:p>
            <a:r>
              <a:rPr lang="en-US"/>
              <a:t>    }     </a:t>
            </a:r>
            <a:endParaRPr lang="en-IN"/>
          </a:p>
          <a:p>
            <a:r>
              <a:rPr lang="en-US"/>
              <a:t>    else if(!(strncmp(str,"light on",8)))</a:t>
            </a:r>
            <a:endParaRPr lang="en-IN"/>
          </a:p>
          <a:p>
            <a:r>
              <a:rPr lang="en-US"/>
              <a:t>    {</a:t>
            </a:r>
            <a:endParaRPr lang="en-IN"/>
          </a:p>
          <a:p>
            <a:r>
              <a:rPr lang="en-US"/>
              <a:t>      digitalWrite(Light, HIGH); </a:t>
            </a:r>
            <a:endParaRPr lang="en-IN"/>
          </a:p>
          <a:p>
            <a:r>
              <a:rPr lang="en-US"/>
              <a:t>    }</a:t>
            </a:r>
            <a:endParaRPr lang="en-IN"/>
          </a:p>
          <a:p>
            <a:r>
              <a:rPr lang="en-US"/>
              <a:t>    else if(!(strncmp(str,"light off",9)))</a:t>
            </a:r>
            <a:endParaRPr lang="en-IN"/>
          </a:p>
          <a:p>
            <a:r>
              <a:rPr lang="en-US"/>
              <a:t>    {</a:t>
            </a:r>
            <a:endParaRPr lang="en-IN"/>
          </a:p>
          <a:p>
            <a:r>
              <a:rPr lang="en-US"/>
              <a:t>      digitalWrite(Light, LOW); </a:t>
            </a:r>
            <a:endParaRPr lang="en-IN"/>
          </a:p>
          <a:p>
            <a:r>
              <a:rPr lang="en-US"/>
              <a:t>    } </a:t>
            </a:r>
            <a:endParaRPr lang="en-IN"/>
          </a:p>
          <a:p>
            <a:r>
              <a:rPr lang="en-US"/>
              <a:t>    else if(!(strncmp(str,"all on",6)))</a:t>
            </a:r>
            <a:endParaRPr lang="en-IN"/>
          </a:p>
          <a:p>
            <a:r>
              <a:rPr lang="en-US"/>
              <a:t>    {</a:t>
            </a:r>
            <a:endParaRPr lang="en-IN"/>
          </a:p>
          <a:p>
            <a:r>
              <a:rPr lang="en-US"/>
              <a:t>      digitalWrite(Light, HIGH);</a:t>
            </a:r>
            <a:endParaRPr lang="en-IN"/>
          </a:p>
          <a:p>
            <a:r>
              <a:rPr lang="en-US"/>
              <a:t>      digitalWrite(Fan, HIGH);</a:t>
            </a:r>
            <a:endParaRPr lang="en-IN"/>
          </a:p>
          <a:p>
            <a:r>
              <a:rPr lang="en-US"/>
              <a:t>      digitalWrite(TV, HIGH);</a:t>
            </a:r>
            <a:endParaRPr lang="en-IN"/>
          </a:p>
          <a:p>
            <a:r>
              <a:rPr lang="en-US"/>
              <a:t>      digitalWrite(bulb, HIGH);    </a:t>
            </a:r>
            <a:endParaRPr lang="en-IN"/>
          </a:p>
          <a:p>
            <a:r>
              <a:rPr lang="en-US"/>
              <a:t>    }</a:t>
            </a:r>
            <a:endParaRPr lang="en-IN"/>
          </a:p>
          <a:p>
            <a:r>
              <a:rPr lang="en-US"/>
              <a:t>    else if(!(strncmp(str,"all off",7)))</a:t>
            </a:r>
            <a:endParaRPr lang="en-IN"/>
          </a:p>
          <a:p>
            <a:r>
              <a:rPr lang="en-US"/>
              <a:t>    {</a:t>
            </a:r>
            <a:endParaRPr lang="en-IN"/>
          </a:p>
          <a:p>
            <a:r>
              <a:rPr lang="en-US"/>
              <a:t>      digitalWrite(Light, LOW);</a:t>
            </a:r>
            <a:endParaRPr lang="en-IN"/>
          </a:p>
          <a:p>
            <a:r>
              <a:rPr lang="en-US"/>
              <a:t>      digitalWrite(Fan, LOW);</a:t>
            </a:r>
            <a:endParaRPr lang="en-IN"/>
          </a:p>
          <a:p>
            <a:r>
              <a:rPr lang="en-US"/>
              <a:t>      digitalWrite(TV, LOW);</a:t>
            </a:r>
            <a:endParaRPr lang="en-IN"/>
          </a:p>
          <a:p>
            <a:r>
              <a:rPr lang="en-US"/>
              <a:t>      digitalWrite(bulb, LOW); </a:t>
            </a:r>
            <a:endParaRPr lang="en-IN"/>
          </a:p>
          <a:p>
            <a:r>
              <a:rPr lang="en-US"/>
              <a:t>    }     </a:t>
            </a:r>
            <a:endParaRPr lang="en-IN"/>
          </a:p>
          <a:p>
            <a:r>
              <a:rPr lang="en-US"/>
              <a:t>}</a:t>
            </a:r>
            <a:endParaRPr lang="en-IN"/>
          </a:p>
          <a:p>
            <a:endParaRPr lang="en-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0" name=""/>
        <p:cNvGrpSpPr/>
        <p:nvPr/>
      </p:nvGrpSpPr>
      <p:grpSpPr>
        <a:xfrm>
          <a:off x="0" y="0"/>
          <a:ext cx="0" cy="0"/>
          <a:chOff x="0" y="0"/>
          <a:chExt cx="0" cy="0"/>
        </a:xfrm>
      </p:grpSpPr>
      <p:sp>
        <p:nvSpPr>
          <p:cNvPr id="1048659" name=""/>
          <p:cNvSpPr>
            <a:spLocks noGrp="1"/>
          </p:cNvSpPr>
          <p:nvPr>
            <p:ph type="title"/>
          </p:nvPr>
        </p:nvSpPr>
        <p:spPr/>
        <p:txBody>
          <a:bodyPr/>
          <a:p>
            <a:r>
              <a:rPr lang="en-US"/>
              <a:t>ADVANTAGES:-</a:t>
            </a:r>
            <a:endParaRPr lang="en-IN"/>
          </a:p>
        </p:txBody>
      </p:sp>
      <p:sp>
        <p:nvSpPr>
          <p:cNvPr id="1048660" name=""/>
          <p:cNvSpPr>
            <a:spLocks noGrp="1"/>
          </p:cNvSpPr>
          <p:nvPr>
            <p:ph idx="1"/>
          </p:nvPr>
        </p:nvSpPr>
        <p:spPr/>
        <p:txBody>
          <a:bodyPr/>
          <a:p>
            <a:r>
              <a:rPr sz="2900" lang="en-US"/>
              <a:t>Devices can be controlled from long distances.</a:t>
            </a:r>
            <a:endParaRPr sz="2900" lang="en-IN"/>
          </a:p>
          <a:p>
            <a:r>
              <a:rPr sz="2900" lang="en-US"/>
              <a:t>Economical design </a:t>
            </a:r>
            <a:endParaRPr sz="2900" lang="en-IN"/>
          </a:p>
          <a:p>
            <a:r>
              <a:rPr sz="2900" lang="en-US"/>
              <a:t>Can be easily implemented in homes </a:t>
            </a:r>
            <a:endParaRPr sz="2900" lang="en-IN"/>
          </a:p>
          <a:p>
            <a:r>
              <a:rPr sz="2900" lang="en-US"/>
              <a:t>Can be used by everyone with just the knowledge of text SMS </a:t>
            </a:r>
            <a:endParaRPr sz="2900" lang="en-IN"/>
          </a:p>
          <a:p>
            <a:r>
              <a:rPr sz="2900" lang="en-US"/>
              <a:t>Format of the SMS is simple to understand and writ</a:t>
            </a:r>
            <a:r>
              <a:rPr sz="2900" lang="en-US"/>
              <a:t>e</a:t>
            </a:r>
            <a:endParaRPr sz="2900" lang="en-I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1" name=""/>
        <p:cNvGrpSpPr/>
        <p:nvPr/>
      </p:nvGrpSpPr>
      <p:grpSpPr>
        <a:xfrm>
          <a:off x="0" y="0"/>
          <a:ext cx="0" cy="0"/>
          <a:chOff x="0" y="0"/>
          <a:chExt cx="0" cy="0"/>
        </a:xfrm>
      </p:grpSpPr>
      <p:sp>
        <p:nvSpPr>
          <p:cNvPr id="1048661" name=""/>
          <p:cNvSpPr>
            <a:spLocks noGrp="1"/>
          </p:cNvSpPr>
          <p:nvPr>
            <p:ph type="title"/>
          </p:nvPr>
        </p:nvSpPr>
        <p:spPr/>
        <p:txBody>
          <a:bodyPr/>
          <a:p>
            <a:r>
              <a:rPr lang="en-US"/>
              <a:t>DISADVANTAGES:- </a:t>
            </a:r>
            <a:endParaRPr lang="en-IN"/>
          </a:p>
        </p:txBody>
      </p:sp>
      <p:sp>
        <p:nvSpPr>
          <p:cNvPr id="1048662" name=""/>
          <p:cNvSpPr>
            <a:spLocks noGrp="1"/>
          </p:cNvSpPr>
          <p:nvPr>
            <p:ph idx="1"/>
          </p:nvPr>
        </p:nvSpPr>
        <p:spPr/>
        <p:txBody>
          <a:bodyPr/>
          <a:p>
            <a:r>
              <a:rPr sz="3100" lang="en-US"/>
              <a:t>The system is network dependent. Hence, network congestion can reduce the reliability of the system.</a:t>
            </a:r>
            <a:endParaRPr sz="3100" lang="en-IN"/>
          </a:p>
          <a:p>
            <a:r>
              <a:rPr sz="3100" lang="en-US"/>
              <a:t>If user make any mistake while typing the message format, the message will not be acknowledged by Arduino hence the system will not work.</a:t>
            </a:r>
            <a:endParaRPr sz="3100" lang="en-IN"/>
          </a:p>
          <a:p>
            <a:endParaRPr sz="3100"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2" name=""/>
        <p:cNvGrpSpPr/>
        <p:nvPr/>
      </p:nvGrpSpPr>
      <p:grpSpPr>
        <a:xfrm>
          <a:off x="0" y="0"/>
          <a:ext cx="0" cy="0"/>
          <a:chOff x="0" y="0"/>
          <a:chExt cx="0" cy="0"/>
        </a:xfrm>
      </p:grpSpPr>
      <p:sp>
        <p:nvSpPr>
          <p:cNvPr id="1048663" name=""/>
          <p:cNvSpPr>
            <a:spLocks noGrp="1"/>
          </p:cNvSpPr>
          <p:nvPr>
            <p:ph type="title"/>
          </p:nvPr>
        </p:nvSpPr>
        <p:spPr>
          <a:xfrm>
            <a:off x="628650" y="0"/>
            <a:ext cx="7886700" cy="1325563"/>
          </a:xfrm>
        </p:spPr>
        <p:txBody>
          <a:bodyPr/>
          <a:p>
            <a:r>
              <a:rPr lang="en-US"/>
              <a:t>FUTURE SCOPES:-</a:t>
            </a:r>
            <a:endParaRPr lang="en-IN"/>
          </a:p>
        </p:txBody>
      </p:sp>
      <p:sp>
        <p:nvSpPr>
          <p:cNvPr id="1048664" name=""/>
          <p:cNvSpPr>
            <a:spLocks noGrp="1"/>
          </p:cNvSpPr>
          <p:nvPr>
            <p:ph idx="1"/>
          </p:nvPr>
        </p:nvSpPr>
        <p:spPr>
          <a:xfrm>
            <a:off x="628650" y="1325562"/>
            <a:ext cx="7886700" cy="5477240"/>
          </a:xfrm>
        </p:spPr>
        <p:txBody>
          <a:bodyPr>
            <a:normAutofit fontScale="92857" lnSpcReduction="20000"/>
          </a:bodyPr>
          <a:p>
            <a:r>
              <a:rPr lang="en-US"/>
              <a:t>The project "GSM BASED HOME CONTROL" is intended to automate the certain functions of home appliances. Smart home technologies have been around for about 30 years, mostly relying on some proprietary technologies and applications. With the recent expansion of communication networks, smart home applications can be further enhanced with new dimension of capabilities that were not available before. In particular, wireless access technologies will soon enable exotic and economically feasible applications. The device is much helpful in controlling home. It reduces the wastage of valuable time and our daily life become easier and flexible. </a:t>
            </a:r>
            <a:endParaRPr lang="en-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3" name=""/>
        <p:cNvGrpSpPr/>
        <p:nvPr/>
      </p:nvGrpSpPr>
      <p:grpSpPr>
        <a:xfrm>
          <a:off x="0" y="0"/>
          <a:ext cx="0" cy="0"/>
          <a:chOff x="0" y="0"/>
          <a:chExt cx="0" cy="0"/>
        </a:xfrm>
      </p:grpSpPr>
      <p:sp>
        <p:nvSpPr>
          <p:cNvPr id="1048665" name=""/>
          <p:cNvSpPr>
            <a:spLocks noGrp="1"/>
          </p:cNvSpPr>
          <p:nvPr>
            <p:ph type="title"/>
          </p:nvPr>
        </p:nvSpPr>
        <p:spPr/>
        <p:txBody>
          <a:bodyPr/>
          <a:p>
            <a:r>
              <a:rPr lang="en-US"/>
              <a:t>CONCLUSIONS:-</a:t>
            </a:r>
            <a:endParaRPr lang="en-IN"/>
          </a:p>
        </p:txBody>
      </p:sp>
      <p:sp>
        <p:nvSpPr>
          <p:cNvPr id="1048666" name=""/>
          <p:cNvSpPr>
            <a:spLocks noGrp="1"/>
          </p:cNvSpPr>
          <p:nvPr>
            <p:ph idx="1"/>
          </p:nvPr>
        </p:nvSpPr>
        <p:spPr>
          <a:xfrm>
            <a:off x="628650" y="1690688"/>
            <a:ext cx="7886700" cy="4961888"/>
          </a:xfrm>
        </p:spPr>
        <p:txBody>
          <a:bodyPr>
            <a:noAutofit/>
          </a:bodyPr>
          <a:p>
            <a:r>
              <a:rPr sz="3100" lang="en-US"/>
              <a:t>The main purpose of the project is to provide a smart and efficient way to control our home appliances with the help of modern communication technology. With the combination of Arduino and GSM this project is not only a modern approach to next generation home but also a very friendly and easy to use system. This project will give our daily life a new dimension at the same time it will help us to save energy.</a:t>
            </a:r>
            <a:endParaRPr sz="3100"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60" name=""/>
        <p:cNvGrpSpPr/>
        <p:nvPr/>
      </p:nvGrpSpPr>
      <p:grpSpPr>
        <a:xfrm>
          <a:off x="0" y="0"/>
          <a:ext cx="0" cy="0"/>
          <a:chOff x="0" y="0"/>
          <a:chExt cx="0" cy="0"/>
        </a:xfrm>
      </p:grpSpPr>
      <p:sp>
        <p:nvSpPr>
          <p:cNvPr id="1048590" name=""/>
          <p:cNvSpPr>
            <a:spLocks noGrp="1"/>
          </p:cNvSpPr>
          <p:nvPr>
            <p:ph type="title"/>
          </p:nvPr>
        </p:nvSpPr>
        <p:spPr>
          <a:xfrm>
            <a:off x="628649" y="0"/>
            <a:ext cx="7886700" cy="1325563"/>
          </a:xfrm>
        </p:spPr>
        <p:txBody>
          <a:bodyPr/>
          <a:p>
            <a:r>
              <a:rPr lang="en-US"/>
              <a:t>Hardware Used:-</a:t>
            </a:r>
            <a:endParaRPr lang="en-IN"/>
          </a:p>
        </p:txBody>
      </p:sp>
      <p:sp>
        <p:nvSpPr>
          <p:cNvPr id="1048591" name=""/>
          <p:cNvSpPr>
            <a:spLocks noGrp="1"/>
          </p:cNvSpPr>
          <p:nvPr>
            <p:ph idx="1"/>
          </p:nvPr>
        </p:nvSpPr>
        <p:spPr>
          <a:xfrm>
            <a:off x="628648" y="910514"/>
            <a:ext cx="7886700" cy="5913299"/>
          </a:xfrm>
        </p:spPr>
        <p:txBody>
          <a:bodyPr>
            <a:normAutofit fontScale="89286" lnSpcReduction="20000"/>
          </a:bodyPr>
          <a:p>
            <a:r>
              <a:rPr lang="en-US"/>
              <a:t>Arduino UNO board </a:t>
            </a:r>
            <a:endParaRPr lang="en-IN"/>
          </a:p>
          <a:p>
            <a:r>
              <a:rPr lang="en-US"/>
              <a:t>SIM 900A GSM Module </a:t>
            </a:r>
            <a:endParaRPr lang="en-IN"/>
          </a:p>
          <a:p>
            <a:r>
              <a:rPr lang="en-US"/>
              <a:t>A 3 Channel Relay </a:t>
            </a:r>
            <a:endParaRPr lang="en-IN"/>
          </a:p>
          <a:p>
            <a:r>
              <a:rPr lang="en-US"/>
              <a:t>AC 230v Power Supply </a:t>
            </a:r>
            <a:endParaRPr lang="en-IN"/>
          </a:p>
          <a:p>
            <a:r>
              <a:rPr lang="en-US"/>
              <a:t>relay light detector sensor</a:t>
            </a:r>
            <a:endParaRPr lang="en-IN"/>
          </a:p>
          <a:p>
            <a:r>
              <a:rPr lang="en-US"/>
              <a:t>3 Bulb Holder </a:t>
            </a:r>
            <a:endParaRPr lang="en-IN"/>
          </a:p>
          <a:p>
            <a:r>
              <a:rPr lang="en-US"/>
              <a:t>3 Bulbs</a:t>
            </a:r>
            <a:endParaRPr lang="en-IN"/>
          </a:p>
          <a:p>
            <a:r>
              <a:rPr lang="en-US"/>
              <a:t>Jumper Wires Hardware</a:t>
            </a:r>
            <a:endParaRPr lang="en-IN"/>
          </a:p>
          <a:p>
            <a:r>
              <a:rPr lang="en-US"/>
              <a:t>wires Solid type</a:t>
            </a:r>
            <a:endParaRPr lang="en-IN"/>
          </a:p>
          <a:p>
            <a:r>
              <a:rPr lang="en-US"/>
              <a:t>DC Male and Female Jack Combo</a:t>
            </a:r>
            <a:endParaRPr lang="en-IN"/>
          </a:p>
          <a:p>
            <a:r>
              <a:rPr lang="en-US"/>
              <a:t>Eveready 9V Battery and Battery Holder Clip</a:t>
            </a:r>
            <a:endParaRPr lang="en-IN"/>
          </a:p>
          <a:p>
            <a:r>
              <a:rPr lang="en-US"/>
              <a:t>etching pcb kit</a:t>
            </a:r>
            <a:endParaRPr lang="en-IN"/>
          </a:p>
          <a:p>
            <a:r>
              <a:rPr lang="en-US"/>
              <a:t>PCB soldering kit</a:t>
            </a: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26" name=""/>
        <p:cNvGrpSpPr/>
        <p:nvPr/>
      </p:nvGrpSpPr>
      <p:grpSpPr>
        <a:xfrm>
          <a:off x="0" y="0"/>
          <a:ext cx="0" cy="0"/>
          <a:chOff x="0" y="0"/>
          <a:chExt cx="0" cy="0"/>
        </a:xfrm>
      </p:grpSpPr>
      <p:sp>
        <p:nvSpPr>
          <p:cNvPr id="1048586" name=""/>
          <p:cNvSpPr>
            <a:spLocks noGrp="1"/>
          </p:cNvSpPr>
          <p:nvPr>
            <p:ph type="title"/>
          </p:nvPr>
        </p:nvSpPr>
        <p:spPr>
          <a:xfrm>
            <a:off x="628650" y="0"/>
            <a:ext cx="7886700" cy="1325563"/>
          </a:xfrm>
        </p:spPr>
        <p:txBody>
          <a:bodyPr/>
          <a:p>
            <a:r>
              <a:rPr lang="en-US"/>
              <a:t>Components cost:-</a:t>
            </a:r>
            <a:endParaRPr lang="en-IN"/>
          </a:p>
        </p:txBody>
      </p:sp>
      <p:pic>
        <p:nvPicPr>
          <p:cNvPr id="2097152" name=""/>
          <p:cNvPicPr>
            <a:picLocks/>
          </p:cNvPicPr>
          <p:nvPr/>
        </p:nvPicPr>
        <p:blipFill>
          <a:blip xmlns:r="http://schemas.openxmlformats.org/officeDocument/2006/relationships" r:embed="rId2"/>
          <a:stretch>
            <a:fillRect/>
          </a:stretch>
        </p:blipFill>
        <p:spPr>
          <a:xfrm rot="0">
            <a:off x="103981" y="826213"/>
            <a:ext cx="9005448" cy="593936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59" name=""/>
        <p:cNvGrpSpPr/>
        <p:nvPr/>
      </p:nvGrpSpPr>
      <p:grpSpPr>
        <a:xfrm>
          <a:off x="0" y="0"/>
          <a:ext cx="0" cy="0"/>
          <a:chOff x="0" y="0"/>
          <a:chExt cx="0" cy="0"/>
        </a:xfrm>
      </p:grpSpPr>
      <p:pic>
        <p:nvPicPr>
          <p:cNvPr id="2097153" name=""/>
          <p:cNvPicPr>
            <a:picLocks/>
          </p:cNvPicPr>
          <p:nvPr/>
        </p:nvPicPr>
        <p:blipFill>
          <a:blip xmlns:r="http://schemas.openxmlformats.org/officeDocument/2006/relationships" r:embed="rId2"/>
          <a:stretch>
            <a:fillRect/>
          </a:stretch>
        </p:blipFill>
        <p:spPr>
          <a:xfrm rot="0">
            <a:off x="92238" y="0"/>
            <a:ext cx="8940900" cy="685800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4" name=""/>
        <p:cNvGrpSpPr/>
        <p:nvPr/>
      </p:nvGrpSpPr>
      <p:grpSpPr>
        <a:xfrm>
          <a:off x="0" y="0"/>
          <a:ext cx="0" cy="0"/>
          <a:chOff x="0" y="0"/>
          <a:chExt cx="0" cy="0"/>
        </a:xfrm>
      </p:grpSpPr>
      <p:sp>
        <p:nvSpPr>
          <p:cNvPr id="1048602" name=""/>
          <p:cNvSpPr>
            <a:spLocks noGrp="1"/>
          </p:cNvSpPr>
          <p:nvPr>
            <p:ph type="title"/>
          </p:nvPr>
        </p:nvSpPr>
        <p:spPr>
          <a:xfrm>
            <a:off x="628650" y="177392"/>
            <a:ext cx="7886700" cy="1325563"/>
          </a:xfrm>
        </p:spPr>
        <p:txBody>
          <a:bodyPr/>
          <a:p>
            <a:r>
              <a:rPr lang="en-US"/>
              <a:t>Arduino UNO</a:t>
            </a:r>
            <a:r>
              <a:rPr lang="en-US"/>
              <a:t> </a:t>
            </a:r>
            <a:r>
              <a:rPr lang="en-US"/>
              <a:t>Hardware</a:t>
            </a:r>
            <a:r>
              <a:rPr lang="en-US"/>
              <a:t>:</a:t>
            </a:r>
            <a:r>
              <a:rPr lang="en-US"/>
              <a:t>-</a:t>
            </a:r>
            <a:r>
              <a:rPr lang="en-US"/>
              <a:t> </a:t>
            </a:r>
            <a:endParaRPr lang="en-IN"/>
          </a:p>
        </p:txBody>
      </p:sp>
      <p:pic>
        <p:nvPicPr>
          <p:cNvPr id="2097154" name=""/>
          <p:cNvPicPr>
            <a:picLocks/>
          </p:cNvPicPr>
          <p:nvPr/>
        </p:nvPicPr>
        <p:blipFill>
          <a:blip xmlns:r="http://schemas.openxmlformats.org/officeDocument/2006/relationships" r:embed="rId2"/>
          <a:stretch>
            <a:fillRect/>
          </a:stretch>
        </p:blipFill>
        <p:spPr>
          <a:xfrm rot="18900000">
            <a:off x="-1640046" y="1562111"/>
            <a:ext cx="4587231" cy="4583356"/>
          </a:xfrm>
          <a:prstGeom prst="rect"/>
        </p:spPr>
      </p:pic>
      <p:pic>
        <p:nvPicPr>
          <p:cNvPr id="2097155" name=""/>
          <p:cNvPicPr>
            <a:picLocks/>
          </p:cNvPicPr>
          <p:nvPr/>
        </p:nvPicPr>
        <p:blipFill>
          <a:blip xmlns:r="http://schemas.openxmlformats.org/officeDocument/2006/relationships" r:embed="rId3"/>
          <a:stretch>
            <a:fillRect/>
          </a:stretch>
        </p:blipFill>
        <p:spPr>
          <a:xfrm rot="8825">
            <a:off x="1929288" y="821542"/>
            <a:ext cx="7406813" cy="6064492"/>
          </a:xfrm>
          <a:prstGeom prst="rect"/>
        </p:spPr>
      </p:pic>
      <p:cxnSp>
        <p:nvCxnSpPr>
          <p:cNvPr id="3145728" name=""/>
          <p:cNvCxnSpPr>
            <a:cxnSpLocks/>
          </p:cNvCxnSpPr>
          <p:nvPr/>
        </p:nvCxnSpPr>
        <p:spPr>
          <a:xfrm flipH="1" flipV="1">
            <a:off x="1250340" y="2650258"/>
            <a:ext cx="520857" cy="816372"/>
          </a:xfrm>
          <a:prstGeom prst="straightConnector1"/>
          <a:ln w="25400">
            <a:solidFill>
              <a:srgbClr val="666666"/>
            </a:solidFill>
            <a:tailEnd type="triangle" w="lg" len="lg"/>
          </a:ln>
        </p:spPr>
      </p:cxnSp>
      <p:sp>
        <p:nvSpPr>
          <p:cNvPr id="1048603" name=""/>
          <p:cNvSpPr txBox="1"/>
          <p:nvPr/>
        </p:nvSpPr>
        <p:spPr>
          <a:xfrm rot="20187152">
            <a:off x="1571855" y="3079141"/>
            <a:ext cx="1921457" cy="1348742"/>
          </a:xfrm>
          <a:prstGeom prst="rect"/>
        </p:spPr>
        <p:txBody>
          <a:bodyPr rtlCol="0" wrap="square">
            <a:spAutoFit/>
          </a:bodyPr>
          <a:p>
            <a:r>
              <a:rPr sz="2800" lang="en-IN">
                <a:solidFill>
                  <a:srgbClr val="000000"/>
                </a:solidFill>
              </a:rPr>
              <a:t>Arduino UNO cable type A/B</a:t>
            </a:r>
            <a:endParaRPr sz="2800" lang="en-IN">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6" name=""/>
        <p:cNvGrpSpPr/>
        <p:nvPr/>
      </p:nvGrpSpPr>
      <p:grpSpPr>
        <a:xfrm>
          <a:off x="0" y="0"/>
          <a:ext cx="0" cy="0"/>
          <a:chOff x="0" y="0"/>
          <a:chExt cx="0" cy="0"/>
        </a:xfrm>
      </p:grpSpPr>
      <p:sp>
        <p:nvSpPr>
          <p:cNvPr id="1048606" name=""/>
          <p:cNvSpPr>
            <a:spLocks noGrp="1"/>
          </p:cNvSpPr>
          <p:nvPr>
            <p:ph type="title"/>
          </p:nvPr>
        </p:nvSpPr>
        <p:spPr>
          <a:xfrm>
            <a:off x="628650" y="0"/>
            <a:ext cx="7886700" cy="1325563"/>
          </a:xfrm>
        </p:spPr>
        <p:txBody>
          <a:bodyPr/>
          <a:p>
            <a:r>
              <a:rPr lang="en-US"/>
              <a:t>SIM 900A GSM Module</a:t>
            </a:r>
            <a:r>
              <a:rPr lang="en-US"/>
              <a:t>:</a:t>
            </a:r>
            <a:r>
              <a:rPr lang="en-US"/>
              <a:t>-</a:t>
            </a:r>
            <a:endParaRPr lang="en-IN"/>
          </a:p>
        </p:txBody>
      </p:sp>
      <p:pic>
        <p:nvPicPr>
          <p:cNvPr id="2097156" name=""/>
          <p:cNvPicPr>
            <a:picLocks/>
          </p:cNvPicPr>
          <p:nvPr/>
        </p:nvPicPr>
        <p:blipFill>
          <a:blip xmlns:r="http://schemas.openxmlformats.org/officeDocument/2006/relationships" r:embed="rId2"/>
          <a:stretch>
            <a:fillRect/>
          </a:stretch>
        </p:blipFill>
        <p:spPr>
          <a:xfrm rot="0">
            <a:off x="781344" y="826213"/>
            <a:ext cx="7623515" cy="5703394"/>
          </a:xfrm>
          <a:prstGeom prst="rect"/>
        </p:spPr>
      </p:pic>
    </p:spTree>
  </p:cSld>
  <p:clrMapOvr>
    <a:masterClrMapping/>
  </p:clrMapOvr>
</p:sld>
</file>

<file path=ppt/theme/theme1.xml><?xml version="1.0" encoding="utf-8"?>
<a:theme xmlns:a="http://schemas.openxmlformats.org/drawingml/2006/main" name="Office Theme">
  <a:themeElements>
    <a:clrScheme name="Office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Office</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Redmi Note 7S</dc:creator>
  <dcterms:created xsi:type="dcterms:W3CDTF">2015-04-17T04:30:45Z</dcterms:created>
  <dcterms:modified xsi:type="dcterms:W3CDTF">2021-03-24T15:36:22Z</dcterms:modified>
</cp:coreProperties>
</file>